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2"/>
  </p:notesMasterIdLst>
  <p:sldIdLst>
    <p:sldId id="285" r:id="rId2"/>
    <p:sldId id="286" r:id="rId3"/>
    <p:sldId id="288" r:id="rId4"/>
    <p:sldId id="258" r:id="rId5"/>
    <p:sldId id="289" r:id="rId6"/>
    <p:sldId id="290" r:id="rId7"/>
    <p:sldId id="291" r:id="rId8"/>
    <p:sldId id="308" r:id="rId9"/>
    <p:sldId id="309" r:id="rId10"/>
    <p:sldId id="310" r:id="rId11"/>
    <p:sldId id="311" r:id="rId12"/>
    <p:sldId id="292" r:id="rId13"/>
    <p:sldId id="293" r:id="rId14"/>
    <p:sldId id="295" r:id="rId15"/>
    <p:sldId id="296" r:id="rId16"/>
    <p:sldId id="301" r:id="rId17"/>
    <p:sldId id="303" r:id="rId18"/>
    <p:sldId id="304" r:id="rId19"/>
    <p:sldId id="305" r:id="rId20"/>
    <p:sldId id="306" r:id="rId21"/>
  </p:sldIdLst>
  <p:sldSz cx="12192000" cy="6858000"/>
  <p:notesSz cx="6858000" cy="9144000"/>
  <p:defaultTextStyle>
    <a:defPPr>
      <a:defRPr lang="x-non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6600"/>
    <a:srgbClr val="009999"/>
    <a:srgbClr val="3C969A"/>
    <a:srgbClr val="FFFFFF"/>
    <a:srgbClr val="FF2F92"/>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62" autoAdjust="0"/>
    <p:restoredTop sz="94650"/>
  </p:normalViewPr>
  <p:slideViewPr>
    <p:cSldViewPr snapToGrid="0" snapToObjects="1">
      <p:cViewPr varScale="1">
        <p:scale>
          <a:sx n="62" d="100"/>
          <a:sy n="62" d="100"/>
        </p:scale>
        <p:origin x="804" y="2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58AFE86-0710-4DB8-A23D-ADE5CA4CBD5B}" type="datetimeFigureOut">
              <a:rPr lang="en-US" smtClean="0"/>
              <a:t>11/14/2024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2440BE0-6529-4EE0-912F-9BAFE61A9FC5}" type="slidenum">
              <a:rPr lang="en-US" smtClean="0"/>
              <a:t>‹#›</a:t>
            </a:fld>
            <a:endParaRPr lang="en-US"/>
          </a:p>
        </p:txBody>
      </p:sp>
    </p:spTree>
    <p:extLst>
      <p:ext uri="{BB962C8B-B14F-4D97-AF65-F5344CB8AC3E}">
        <p14:creationId xmlns:p14="http://schemas.microsoft.com/office/powerpoint/2010/main" val="308982207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2440BE0-6529-4EE0-912F-9BAFE61A9FC5}" type="slidenum">
              <a:rPr lang="en-US" smtClean="0"/>
              <a:t>1</a:t>
            </a:fld>
            <a:endParaRPr lang="en-US"/>
          </a:p>
        </p:txBody>
      </p:sp>
    </p:spTree>
    <p:extLst>
      <p:ext uri="{BB962C8B-B14F-4D97-AF65-F5344CB8AC3E}">
        <p14:creationId xmlns:p14="http://schemas.microsoft.com/office/powerpoint/2010/main" val="168495305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2440BE0-6529-4EE0-912F-9BAFE61A9FC5}" type="slidenum">
              <a:rPr lang="en-US" smtClean="0">
                <a:solidFill>
                  <a:prstClr val="black"/>
                </a:solidFill>
              </a:rPr>
              <a:pPr/>
              <a:t>10</a:t>
            </a:fld>
            <a:endParaRPr lang="en-US">
              <a:solidFill>
                <a:prstClr val="black"/>
              </a:solidFill>
            </a:endParaRPr>
          </a:p>
        </p:txBody>
      </p:sp>
    </p:spTree>
    <p:extLst>
      <p:ext uri="{BB962C8B-B14F-4D97-AF65-F5344CB8AC3E}">
        <p14:creationId xmlns:p14="http://schemas.microsoft.com/office/powerpoint/2010/main" val="138553847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2440BE0-6529-4EE0-912F-9BAFE61A9FC5}" type="slidenum">
              <a:rPr lang="en-US" smtClean="0">
                <a:solidFill>
                  <a:prstClr val="black"/>
                </a:solidFill>
              </a:rPr>
              <a:pPr/>
              <a:t>11</a:t>
            </a:fld>
            <a:endParaRPr lang="en-US">
              <a:solidFill>
                <a:prstClr val="black"/>
              </a:solidFill>
            </a:endParaRPr>
          </a:p>
        </p:txBody>
      </p:sp>
    </p:spTree>
    <p:extLst>
      <p:ext uri="{BB962C8B-B14F-4D97-AF65-F5344CB8AC3E}">
        <p14:creationId xmlns:p14="http://schemas.microsoft.com/office/powerpoint/2010/main" val="29820782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2440BE0-6529-4EE0-912F-9BAFE61A9FC5}" type="slidenum">
              <a:rPr lang="en-US" smtClean="0"/>
              <a:t>12</a:t>
            </a:fld>
            <a:endParaRPr lang="en-US"/>
          </a:p>
        </p:txBody>
      </p:sp>
    </p:spTree>
    <p:extLst>
      <p:ext uri="{BB962C8B-B14F-4D97-AF65-F5344CB8AC3E}">
        <p14:creationId xmlns:p14="http://schemas.microsoft.com/office/powerpoint/2010/main" val="110629811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2440BE0-6529-4EE0-912F-9BAFE61A9FC5}" type="slidenum">
              <a:rPr lang="en-US" smtClean="0"/>
              <a:t>13</a:t>
            </a:fld>
            <a:endParaRPr lang="en-US"/>
          </a:p>
        </p:txBody>
      </p:sp>
    </p:spTree>
    <p:extLst>
      <p:ext uri="{BB962C8B-B14F-4D97-AF65-F5344CB8AC3E}">
        <p14:creationId xmlns:p14="http://schemas.microsoft.com/office/powerpoint/2010/main" val="72358844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2440BE0-6529-4EE0-912F-9BAFE61A9FC5}" type="slidenum">
              <a:rPr lang="en-US" smtClean="0">
                <a:solidFill>
                  <a:prstClr val="black"/>
                </a:solidFill>
              </a:rPr>
              <a:pPr/>
              <a:t>14</a:t>
            </a:fld>
            <a:endParaRPr lang="en-US">
              <a:solidFill>
                <a:prstClr val="black"/>
              </a:solidFill>
            </a:endParaRPr>
          </a:p>
        </p:txBody>
      </p:sp>
    </p:spTree>
    <p:extLst>
      <p:ext uri="{BB962C8B-B14F-4D97-AF65-F5344CB8AC3E}">
        <p14:creationId xmlns:p14="http://schemas.microsoft.com/office/powerpoint/2010/main" val="217518387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2440BE0-6529-4EE0-912F-9BAFE61A9FC5}" type="slidenum">
              <a:rPr lang="en-US" smtClean="0">
                <a:solidFill>
                  <a:prstClr val="black"/>
                </a:solidFill>
              </a:rPr>
              <a:pPr/>
              <a:t>15</a:t>
            </a:fld>
            <a:endParaRPr lang="en-US">
              <a:solidFill>
                <a:prstClr val="black"/>
              </a:solidFill>
            </a:endParaRPr>
          </a:p>
        </p:txBody>
      </p:sp>
    </p:spTree>
    <p:extLst>
      <p:ext uri="{BB962C8B-B14F-4D97-AF65-F5344CB8AC3E}">
        <p14:creationId xmlns:p14="http://schemas.microsoft.com/office/powerpoint/2010/main" val="423416973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2440BE0-6529-4EE0-912F-9BAFE61A9FC5}" type="slidenum">
              <a:rPr lang="en-US" smtClean="0">
                <a:solidFill>
                  <a:prstClr val="black"/>
                </a:solidFill>
              </a:rPr>
              <a:pPr/>
              <a:t>16</a:t>
            </a:fld>
            <a:endParaRPr lang="en-US">
              <a:solidFill>
                <a:prstClr val="black"/>
              </a:solidFill>
            </a:endParaRPr>
          </a:p>
        </p:txBody>
      </p:sp>
    </p:spTree>
    <p:extLst>
      <p:ext uri="{BB962C8B-B14F-4D97-AF65-F5344CB8AC3E}">
        <p14:creationId xmlns:p14="http://schemas.microsoft.com/office/powerpoint/2010/main" val="33466823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2440BE0-6529-4EE0-912F-9BAFE61A9FC5}" type="slidenum">
              <a:rPr lang="en-US" smtClean="0">
                <a:solidFill>
                  <a:prstClr val="black"/>
                </a:solidFill>
              </a:rPr>
              <a:pPr/>
              <a:t>17</a:t>
            </a:fld>
            <a:endParaRPr lang="en-US">
              <a:solidFill>
                <a:prstClr val="black"/>
              </a:solidFill>
            </a:endParaRPr>
          </a:p>
        </p:txBody>
      </p:sp>
    </p:spTree>
    <p:extLst>
      <p:ext uri="{BB962C8B-B14F-4D97-AF65-F5344CB8AC3E}">
        <p14:creationId xmlns:p14="http://schemas.microsoft.com/office/powerpoint/2010/main" val="336006568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2440BE0-6529-4EE0-912F-9BAFE61A9FC5}" type="slidenum">
              <a:rPr lang="en-US" smtClean="0">
                <a:solidFill>
                  <a:prstClr val="black"/>
                </a:solidFill>
              </a:rPr>
              <a:pPr/>
              <a:t>18</a:t>
            </a:fld>
            <a:endParaRPr lang="en-US">
              <a:solidFill>
                <a:prstClr val="black"/>
              </a:solidFill>
            </a:endParaRPr>
          </a:p>
        </p:txBody>
      </p:sp>
    </p:spTree>
    <p:extLst>
      <p:ext uri="{BB962C8B-B14F-4D97-AF65-F5344CB8AC3E}">
        <p14:creationId xmlns:p14="http://schemas.microsoft.com/office/powerpoint/2010/main" val="177797856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2440BE0-6529-4EE0-912F-9BAFE61A9FC5}" type="slidenum">
              <a:rPr lang="en-US" smtClean="0">
                <a:solidFill>
                  <a:prstClr val="black"/>
                </a:solidFill>
              </a:rPr>
              <a:pPr/>
              <a:t>19</a:t>
            </a:fld>
            <a:endParaRPr lang="en-US">
              <a:solidFill>
                <a:prstClr val="black"/>
              </a:solidFill>
            </a:endParaRPr>
          </a:p>
        </p:txBody>
      </p:sp>
    </p:spTree>
    <p:extLst>
      <p:ext uri="{BB962C8B-B14F-4D97-AF65-F5344CB8AC3E}">
        <p14:creationId xmlns:p14="http://schemas.microsoft.com/office/powerpoint/2010/main" val="232173883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2440BE0-6529-4EE0-912F-9BAFE61A9FC5}" type="slidenum">
              <a:rPr lang="en-US" smtClean="0"/>
              <a:t>2</a:t>
            </a:fld>
            <a:endParaRPr lang="en-US"/>
          </a:p>
        </p:txBody>
      </p:sp>
    </p:spTree>
    <p:extLst>
      <p:ext uri="{BB962C8B-B14F-4D97-AF65-F5344CB8AC3E}">
        <p14:creationId xmlns:p14="http://schemas.microsoft.com/office/powerpoint/2010/main" val="211498492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2440BE0-6529-4EE0-912F-9BAFE61A9FC5}" type="slidenum">
              <a:rPr lang="en-US" smtClean="0">
                <a:solidFill>
                  <a:prstClr val="black"/>
                </a:solidFill>
              </a:rPr>
              <a:pPr/>
              <a:t>20</a:t>
            </a:fld>
            <a:endParaRPr lang="en-US">
              <a:solidFill>
                <a:prstClr val="black"/>
              </a:solidFill>
            </a:endParaRPr>
          </a:p>
        </p:txBody>
      </p:sp>
    </p:spTree>
    <p:extLst>
      <p:ext uri="{BB962C8B-B14F-4D97-AF65-F5344CB8AC3E}">
        <p14:creationId xmlns:p14="http://schemas.microsoft.com/office/powerpoint/2010/main" val="100978298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2440BE0-6529-4EE0-912F-9BAFE61A9FC5}" type="slidenum">
              <a:rPr lang="en-US" smtClean="0"/>
              <a:t>3</a:t>
            </a:fld>
            <a:endParaRPr lang="en-US"/>
          </a:p>
        </p:txBody>
      </p:sp>
    </p:spTree>
    <p:extLst>
      <p:ext uri="{BB962C8B-B14F-4D97-AF65-F5344CB8AC3E}">
        <p14:creationId xmlns:p14="http://schemas.microsoft.com/office/powerpoint/2010/main" val="172824262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2440BE0-6529-4EE0-912F-9BAFE61A9FC5}" type="slidenum">
              <a:rPr lang="en-US" smtClean="0"/>
              <a:t>4</a:t>
            </a:fld>
            <a:endParaRPr lang="en-US"/>
          </a:p>
        </p:txBody>
      </p:sp>
    </p:spTree>
    <p:extLst>
      <p:ext uri="{BB962C8B-B14F-4D97-AF65-F5344CB8AC3E}">
        <p14:creationId xmlns:p14="http://schemas.microsoft.com/office/powerpoint/2010/main" val="411328222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2440BE0-6529-4EE0-912F-9BAFE61A9FC5}" type="slidenum">
              <a:rPr lang="en-US" smtClean="0"/>
              <a:t>5</a:t>
            </a:fld>
            <a:endParaRPr lang="en-US"/>
          </a:p>
        </p:txBody>
      </p:sp>
    </p:spTree>
    <p:extLst>
      <p:ext uri="{BB962C8B-B14F-4D97-AF65-F5344CB8AC3E}">
        <p14:creationId xmlns:p14="http://schemas.microsoft.com/office/powerpoint/2010/main" val="139501819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2440BE0-6529-4EE0-912F-9BAFE61A9FC5}" type="slidenum">
              <a:rPr lang="en-US" smtClean="0"/>
              <a:t>6</a:t>
            </a:fld>
            <a:endParaRPr lang="en-US"/>
          </a:p>
        </p:txBody>
      </p:sp>
    </p:spTree>
    <p:extLst>
      <p:ext uri="{BB962C8B-B14F-4D97-AF65-F5344CB8AC3E}">
        <p14:creationId xmlns:p14="http://schemas.microsoft.com/office/powerpoint/2010/main" val="52637481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2440BE0-6529-4EE0-912F-9BAFE61A9FC5}" type="slidenum">
              <a:rPr lang="en-US" smtClean="0"/>
              <a:t>7</a:t>
            </a:fld>
            <a:endParaRPr lang="en-US"/>
          </a:p>
        </p:txBody>
      </p:sp>
    </p:spTree>
    <p:extLst>
      <p:ext uri="{BB962C8B-B14F-4D97-AF65-F5344CB8AC3E}">
        <p14:creationId xmlns:p14="http://schemas.microsoft.com/office/powerpoint/2010/main" val="427960092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2440BE0-6529-4EE0-912F-9BAFE61A9FC5}" type="slidenum">
              <a:rPr lang="en-US" smtClean="0">
                <a:solidFill>
                  <a:prstClr val="black"/>
                </a:solidFill>
              </a:rPr>
              <a:pPr/>
              <a:t>8</a:t>
            </a:fld>
            <a:endParaRPr lang="en-US">
              <a:solidFill>
                <a:prstClr val="black"/>
              </a:solidFill>
            </a:endParaRPr>
          </a:p>
        </p:txBody>
      </p:sp>
    </p:spTree>
    <p:extLst>
      <p:ext uri="{BB962C8B-B14F-4D97-AF65-F5344CB8AC3E}">
        <p14:creationId xmlns:p14="http://schemas.microsoft.com/office/powerpoint/2010/main" val="207092371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2440BE0-6529-4EE0-912F-9BAFE61A9FC5}" type="slidenum">
              <a:rPr lang="en-US" smtClean="0">
                <a:solidFill>
                  <a:prstClr val="black"/>
                </a:solidFill>
              </a:rPr>
              <a:pPr/>
              <a:t>9</a:t>
            </a:fld>
            <a:endParaRPr lang="en-US">
              <a:solidFill>
                <a:prstClr val="black"/>
              </a:solidFill>
            </a:endParaRPr>
          </a:p>
        </p:txBody>
      </p:sp>
    </p:spTree>
    <p:extLst>
      <p:ext uri="{BB962C8B-B14F-4D97-AF65-F5344CB8AC3E}">
        <p14:creationId xmlns:p14="http://schemas.microsoft.com/office/powerpoint/2010/main" val="408932315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B06EA9-ADE6-0E44-9D00-4496F5DF73D9}"/>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x-none"/>
          </a:p>
        </p:txBody>
      </p:sp>
      <p:sp>
        <p:nvSpPr>
          <p:cNvPr id="3" name="Subtitle 2">
            <a:extLst>
              <a:ext uri="{FF2B5EF4-FFF2-40B4-BE49-F238E27FC236}">
                <a16:creationId xmlns:a16="http://schemas.microsoft.com/office/drawing/2014/main" id="{9A77FDE2-8F21-454D-A4D8-E07BEA85D84B}"/>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x-none"/>
          </a:p>
        </p:txBody>
      </p:sp>
      <p:sp>
        <p:nvSpPr>
          <p:cNvPr id="4" name="Date Placeholder 3">
            <a:extLst>
              <a:ext uri="{FF2B5EF4-FFF2-40B4-BE49-F238E27FC236}">
                <a16:creationId xmlns:a16="http://schemas.microsoft.com/office/drawing/2014/main" id="{8F247E93-53BE-FA4D-9E93-EB52CD2B1D81}"/>
              </a:ext>
            </a:extLst>
          </p:cNvPr>
          <p:cNvSpPr>
            <a:spLocks noGrp="1"/>
          </p:cNvSpPr>
          <p:nvPr>
            <p:ph type="dt" sz="half" idx="10"/>
          </p:nvPr>
        </p:nvSpPr>
        <p:spPr/>
        <p:txBody>
          <a:bodyPr/>
          <a:lstStyle/>
          <a:p>
            <a:fld id="{2AB0F425-6A88-A14A-83E6-7E11F1B02AF7}" type="datetimeFigureOut">
              <a:rPr lang="x-none" smtClean="0"/>
              <a:t>11/14/2024</a:t>
            </a:fld>
            <a:endParaRPr lang="x-none"/>
          </a:p>
        </p:txBody>
      </p:sp>
      <p:sp>
        <p:nvSpPr>
          <p:cNvPr id="5" name="Footer Placeholder 4">
            <a:extLst>
              <a:ext uri="{FF2B5EF4-FFF2-40B4-BE49-F238E27FC236}">
                <a16:creationId xmlns:a16="http://schemas.microsoft.com/office/drawing/2014/main" id="{C80AB495-0C25-AE46-8E45-C93928799B86}"/>
              </a:ext>
            </a:extLst>
          </p:cNvPr>
          <p:cNvSpPr>
            <a:spLocks noGrp="1"/>
          </p:cNvSpPr>
          <p:nvPr>
            <p:ph type="ftr" sz="quarter" idx="11"/>
          </p:nvPr>
        </p:nvSpPr>
        <p:spPr/>
        <p:txBody>
          <a:bodyPr/>
          <a:lstStyle/>
          <a:p>
            <a:endParaRPr lang="x-none"/>
          </a:p>
        </p:txBody>
      </p:sp>
      <p:sp>
        <p:nvSpPr>
          <p:cNvPr id="6" name="Slide Number Placeholder 5">
            <a:extLst>
              <a:ext uri="{FF2B5EF4-FFF2-40B4-BE49-F238E27FC236}">
                <a16:creationId xmlns:a16="http://schemas.microsoft.com/office/drawing/2014/main" id="{FAC88EC9-F817-1C44-84BB-BAF5538EBEFB}"/>
              </a:ext>
            </a:extLst>
          </p:cNvPr>
          <p:cNvSpPr>
            <a:spLocks noGrp="1"/>
          </p:cNvSpPr>
          <p:nvPr>
            <p:ph type="sldNum" sz="quarter" idx="12"/>
          </p:nvPr>
        </p:nvSpPr>
        <p:spPr/>
        <p:txBody>
          <a:bodyPr/>
          <a:lstStyle/>
          <a:p>
            <a:fld id="{352D5851-42AC-F949-9DBC-3EDB32ED76E4}" type="slidenum">
              <a:rPr lang="x-none" smtClean="0"/>
              <a:t>‹#›</a:t>
            </a:fld>
            <a:endParaRPr lang="x-none"/>
          </a:p>
        </p:txBody>
      </p:sp>
    </p:spTree>
    <p:extLst>
      <p:ext uri="{BB962C8B-B14F-4D97-AF65-F5344CB8AC3E}">
        <p14:creationId xmlns:p14="http://schemas.microsoft.com/office/powerpoint/2010/main" val="414684586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7C9911-8A0A-2A4C-B8A6-3637BA8D9C79}"/>
              </a:ext>
            </a:extLst>
          </p:cNvPr>
          <p:cNvSpPr>
            <a:spLocks noGrp="1"/>
          </p:cNvSpPr>
          <p:nvPr>
            <p:ph type="title"/>
          </p:nvPr>
        </p:nvSpPr>
        <p:spPr/>
        <p:txBody>
          <a:bodyPr/>
          <a:lstStyle/>
          <a:p>
            <a:r>
              <a:rPr lang="en-US"/>
              <a:t>Click to edit Master title style</a:t>
            </a:r>
            <a:endParaRPr lang="x-none"/>
          </a:p>
        </p:txBody>
      </p:sp>
      <p:sp>
        <p:nvSpPr>
          <p:cNvPr id="3" name="Vertical Text Placeholder 2">
            <a:extLst>
              <a:ext uri="{FF2B5EF4-FFF2-40B4-BE49-F238E27FC236}">
                <a16:creationId xmlns:a16="http://schemas.microsoft.com/office/drawing/2014/main" id="{F79A3082-80C2-D643-A5F1-206DFE4825AD}"/>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x-none"/>
          </a:p>
        </p:txBody>
      </p:sp>
      <p:sp>
        <p:nvSpPr>
          <p:cNvPr id="4" name="Date Placeholder 3">
            <a:extLst>
              <a:ext uri="{FF2B5EF4-FFF2-40B4-BE49-F238E27FC236}">
                <a16:creationId xmlns:a16="http://schemas.microsoft.com/office/drawing/2014/main" id="{C2C708A2-F0F9-BF4D-AC7E-98D2E4356A6D}"/>
              </a:ext>
            </a:extLst>
          </p:cNvPr>
          <p:cNvSpPr>
            <a:spLocks noGrp="1"/>
          </p:cNvSpPr>
          <p:nvPr>
            <p:ph type="dt" sz="half" idx="10"/>
          </p:nvPr>
        </p:nvSpPr>
        <p:spPr/>
        <p:txBody>
          <a:bodyPr/>
          <a:lstStyle/>
          <a:p>
            <a:fld id="{2AB0F425-6A88-A14A-83E6-7E11F1B02AF7}" type="datetimeFigureOut">
              <a:rPr lang="x-none" smtClean="0"/>
              <a:t>11/14/2024</a:t>
            </a:fld>
            <a:endParaRPr lang="x-none"/>
          </a:p>
        </p:txBody>
      </p:sp>
      <p:sp>
        <p:nvSpPr>
          <p:cNvPr id="5" name="Footer Placeholder 4">
            <a:extLst>
              <a:ext uri="{FF2B5EF4-FFF2-40B4-BE49-F238E27FC236}">
                <a16:creationId xmlns:a16="http://schemas.microsoft.com/office/drawing/2014/main" id="{63FD1159-AB76-5F46-A770-4465F55FD310}"/>
              </a:ext>
            </a:extLst>
          </p:cNvPr>
          <p:cNvSpPr>
            <a:spLocks noGrp="1"/>
          </p:cNvSpPr>
          <p:nvPr>
            <p:ph type="ftr" sz="quarter" idx="11"/>
          </p:nvPr>
        </p:nvSpPr>
        <p:spPr/>
        <p:txBody>
          <a:bodyPr/>
          <a:lstStyle/>
          <a:p>
            <a:endParaRPr lang="x-none"/>
          </a:p>
        </p:txBody>
      </p:sp>
      <p:sp>
        <p:nvSpPr>
          <p:cNvPr id="6" name="Slide Number Placeholder 5">
            <a:extLst>
              <a:ext uri="{FF2B5EF4-FFF2-40B4-BE49-F238E27FC236}">
                <a16:creationId xmlns:a16="http://schemas.microsoft.com/office/drawing/2014/main" id="{C71929D1-3742-CB46-84B9-B0EF94A586FA}"/>
              </a:ext>
            </a:extLst>
          </p:cNvPr>
          <p:cNvSpPr>
            <a:spLocks noGrp="1"/>
          </p:cNvSpPr>
          <p:nvPr>
            <p:ph type="sldNum" sz="quarter" idx="12"/>
          </p:nvPr>
        </p:nvSpPr>
        <p:spPr/>
        <p:txBody>
          <a:bodyPr/>
          <a:lstStyle/>
          <a:p>
            <a:fld id="{352D5851-42AC-F949-9DBC-3EDB32ED76E4}" type="slidenum">
              <a:rPr lang="x-none" smtClean="0"/>
              <a:t>‹#›</a:t>
            </a:fld>
            <a:endParaRPr lang="x-none"/>
          </a:p>
        </p:txBody>
      </p:sp>
    </p:spTree>
    <p:extLst>
      <p:ext uri="{BB962C8B-B14F-4D97-AF65-F5344CB8AC3E}">
        <p14:creationId xmlns:p14="http://schemas.microsoft.com/office/powerpoint/2010/main" val="276405350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CBA71F1F-C150-5649-A49C-BF4E72AA7048}"/>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x-none"/>
          </a:p>
        </p:txBody>
      </p:sp>
      <p:sp>
        <p:nvSpPr>
          <p:cNvPr id="3" name="Vertical Text Placeholder 2">
            <a:extLst>
              <a:ext uri="{FF2B5EF4-FFF2-40B4-BE49-F238E27FC236}">
                <a16:creationId xmlns:a16="http://schemas.microsoft.com/office/drawing/2014/main" id="{84A86DB8-BBC9-414B-8909-951FDBA105CD}"/>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x-none"/>
          </a:p>
        </p:txBody>
      </p:sp>
      <p:sp>
        <p:nvSpPr>
          <p:cNvPr id="4" name="Date Placeholder 3">
            <a:extLst>
              <a:ext uri="{FF2B5EF4-FFF2-40B4-BE49-F238E27FC236}">
                <a16:creationId xmlns:a16="http://schemas.microsoft.com/office/drawing/2014/main" id="{E82A882C-0CF0-4A42-B63E-660E8578558D}"/>
              </a:ext>
            </a:extLst>
          </p:cNvPr>
          <p:cNvSpPr>
            <a:spLocks noGrp="1"/>
          </p:cNvSpPr>
          <p:nvPr>
            <p:ph type="dt" sz="half" idx="10"/>
          </p:nvPr>
        </p:nvSpPr>
        <p:spPr/>
        <p:txBody>
          <a:bodyPr/>
          <a:lstStyle/>
          <a:p>
            <a:fld id="{2AB0F425-6A88-A14A-83E6-7E11F1B02AF7}" type="datetimeFigureOut">
              <a:rPr lang="x-none" smtClean="0"/>
              <a:t>11/14/2024</a:t>
            </a:fld>
            <a:endParaRPr lang="x-none"/>
          </a:p>
        </p:txBody>
      </p:sp>
      <p:sp>
        <p:nvSpPr>
          <p:cNvPr id="5" name="Footer Placeholder 4">
            <a:extLst>
              <a:ext uri="{FF2B5EF4-FFF2-40B4-BE49-F238E27FC236}">
                <a16:creationId xmlns:a16="http://schemas.microsoft.com/office/drawing/2014/main" id="{64979449-A0F8-564C-8D9F-994EC74B1AB5}"/>
              </a:ext>
            </a:extLst>
          </p:cNvPr>
          <p:cNvSpPr>
            <a:spLocks noGrp="1"/>
          </p:cNvSpPr>
          <p:nvPr>
            <p:ph type="ftr" sz="quarter" idx="11"/>
          </p:nvPr>
        </p:nvSpPr>
        <p:spPr/>
        <p:txBody>
          <a:bodyPr/>
          <a:lstStyle/>
          <a:p>
            <a:endParaRPr lang="x-none"/>
          </a:p>
        </p:txBody>
      </p:sp>
      <p:sp>
        <p:nvSpPr>
          <p:cNvPr id="6" name="Slide Number Placeholder 5">
            <a:extLst>
              <a:ext uri="{FF2B5EF4-FFF2-40B4-BE49-F238E27FC236}">
                <a16:creationId xmlns:a16="http://schemas.microsoft.com/office/drawing/2014/main" id="{8B66B481-DEA9-5947-B1D0-04664A5BAB33}"/>
              </a:ext>
            </a:extLst>
          </p:cNvPr>
          <p:cNvSpPr>
            <a:spLocks noGrp="1"/>
          </p:cNvSpPr>
          <p:nvPr>
            <p:ph type="sldNum" sz="quarter" idx="12"/>
          </p:nvPr>
        </p:nvSpPr>
        <p:spPr/>
        <p:txBody>
          <a:bodyPr/>
          <a:lstStyle/>
          <a:p>
            <a:fld id="{352D5851-42AC-F949-9DBC-3EDB32ED76E4}" type="slidenum">
              <a:rPr lang="x-none" smtClean="0"/>
              <a:t>‹#›</a:t>
            </a:fld>
            <a:endParaRPr lang="x-none"/>
          </a:p>
        </p:txBody>
      </p:sp>
    </p:spTree>
    <p:extLst>
      <p:ext uri="{BB962C8B-B14F-4D97-AF65-F5344CB8AC3E}">
        <p14:creationId xmlns:p14="http://schemas.microsoft.com/office/powerpoint/2010/main" val="151196347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F6709A-F829-B444-89C3-7DA2BFE35066}"/>
              </a:ext>
            </a:extLst>
          </p:cNvPr>
          <p:cNvSpPr>
            <a:spLocks noGrp="1"/>
          </p:cNvSpPr>
          <p:nvPr>
            <p:ph type="title"/>
          </p:nvPr>
        </p:nvSpPr>
        <p:spPr/>
        <p:txBody>
          <a:bodyPr/>
          <a:lstStyle/>
          <a:p>
            <a:r>
              <a:rPr lang="en-US"/>
              <a:t>Click to edit Master title style</a:t>
            </a:r>
            <a:endParaRPr lang="x-none"/>
          </a:p>
        </p:txBody>
      </p:sp>
      <p:sp>
        <p:nvSpPr>
          <p:cNvPr id="3" name="Content Placeholder 2">
            <a:extLst>
              <a:ext uri="{FF2B5EF4-FFF2-40B4-BE49-F238E27FC236}">
                <a16:creationId xmlns:a16="http://schemas.microsoft.com/office/drawing/2014/main" id="{E5AE02EA-EB8F-2849-B2DB-A98169ACD237}"/>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x-none"/>
          </a:p>
        </p:txBody>
      </p:sp>
      <p:sp>
        <p:nvSpPr>
          <p:cNvPr id="4" name="Date Placeholder 3">
            <a:extLst>
              <a:ext uri="{FF2B5EF4-FFF2-40B4-BE49-F238E27FC236}">
                <a16:creationId xmlns:a16="http://schemas.microsoft.com/office/drawing/2014/main" id="{C1498CD8-D18E-6C43-B875-B3E63E496E4B}"/>
              </a:ext>
            </a:extLst>
          </p:cNvPr>
          <p:cNvSpPr>
            <a:spLocks noGrp="1"/>
          </p:cNvSpPr>
          <p:nvPr>
            <p:ph type="dt" sz="half" idx="10"/>
          </p:nvPr>
        </p:nvSpPr>
        <p:spPr/>
        <p:txBody>
          <a:bodyPr/>
          <a:lstStyle/>
          <a:p>
            <a:fld id="{2AB0F425-6A88-A14A-83E6-7E11F1B02AF7}" type="datetimeFigureOut">
              <a:rPr lang="x-none" smtClean="0"/>
              <a:t>11/14/2024</a:t>
            </a:fld>
            <a:endParaRPr lang="x-none"/>
          </a:p>
        </p:txBody>
      </p:sp>
      <p:sp>
        <p:nvSpPr>
          <p:cNvPr id="5" name="Footer Placeholder 4">
            <a:extLst>
              <a:ext uri="{FF2B5EF4-FFF2-40B4-BE49-F238E27FC236}">
                <a16:creationId xmlns:a16="http://schemas.microsoft.com/office/drawing/2014/main" id="{89551AB2-BD09-6F45-AF05-2C5CFED7D818}"/>
              </a:ext>
            </a:extLst>
          </p:cNvPr>
          <p:cNvSpPr>
            <a:spLocks noGrp="1"/>
          </p:cNvSpPr>
          <p:nvPr>
            <p:ph type="ftr" sz="quarter" idx="11"/>
          </p:nvPr>
        </p:nvSpPr>
        <p:spPr/>
        <p:txBody>
          <a:bodyPr/>
          <a:lstStyle/>
          <a:p>
            <a:endParaRPr lang="x-none"/>
          </a:p>
        </p:txBody>
      </p:sp>
      <p:sp>
        <p:nvSpPr>
          <p:cNvPr id="6" name="Slide Number Placeholder 5">
            <a:extLst>
              <a:ext uri="{FF2B5EF4-FFF2-40B4-BE49-F238E27FC236}">
                <a16:creationId xmlns:a16="http://schemas.microsoft.com/office/drawing/2014/main" id="{DFE82D2E-FE93-FE4F-8D8A-29671CC38369}"/>
              </a:ext>
            </a:extLst>
          </p:cNvPr>
          <p:cNvSpPr>
            <a:spLocks noGrp="1"/>
          </p:cNvSpPr>
          <p:nvPr>
            <p:ph type="sldNum" sz="quarter" idx="12"/>
          </p:nvPr>
        </p:nvSpPr>
        <p:spPr/>
        <p:txBody>
          <a:bodyPr/>
          <a:lstStyle/>
          <a:p>
            <a:fld id="{352D5851-42AC-F949-9DBC-3EDB32ED76E4}" type="slidenum">
              <a:rPr lang="x-none" smtClean="0"/>
              <a:t>‹#›</a:t>
            </a:fld>
            <a:endParaRPr lang="x-none"/>
          </a:p>
        </p:txBody>
      </p:sp>
    </p:spTree>
    <p:extLst>
      <p:ext uri="{BB962C8B-B14F-4D97-AF65-F5344CB8AC3E}">
        <p14:creationId xmlns:p14="http://schemas.microsoft.com/office/powerpoint/2010/main" val="146383835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8767CC-FD58-554B-82EF-045C927E6233}"/>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x-none"/>
          </a:p>
        </p:txBody>
      </p:sp>
      <p:sp>
        <p:nvSpPr>
          <p:cNvPr id="3" name="Text Placeholder 2">
            <a:extLst>
              <a:ext uri="{FF2B5EF4-FFF2-40B4-BE49-F238E27FC236}">
                <a16:creationId xmlns:a16="http://schemas.microsoft.com/office/drawing/2014/main" id="{187C228D-2561-8D48-A17A-833E51B7DF86}"/>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429FE512-F94B-114B-B1A3-AE61CDCA7ACE}"/>
              </a:ext>
            </a:extLst>
          </p:cNvPr>
          <p:cNvSpPr>
            <a:spLocks noGrp="1"/>
          </p:cNvSpPr>
          <p:nvPr>
            <p:ph type="dt" sz="half" idx="10"/>
          </p:nvPr>
        </p:nvSpPr>
        <p:spPr/>
        <p:txBody>
          <a:bodyPr/>
          <a:lstStyle/>
          <a:p>
            <a:fld id="{2AB0F425-6A88-A14A-83E6-7E11F1B02AF7}" type="datetimeFigureOut">
              <a:rPr lang="x-none" smtClean="0"/>
              <a:t>11/14/2024</a:t>
            </a:fld>
            <a:endParaRPr lang="x-none"/>
          </a:p>
        </p:txBody>
      </p:sp>
      <p:sp>
        <p:nvSpPr>
          <p:cNvPr id="5" name="Footer Placeholder 4">
            <a:extLst>
              <a:ext uri="{FF2B5EF4-FFF2-40B4-BE49-F238E27FC236}">
                <a16:creationId xmlns:a16="http://schemas.microsoft.com/office/drawing/2014/main" id="{30FF7CCE-782D-0244-B32D-A29B7E7ADAE4}"/>
              </a:ext>
            </a:extLst>
          </p:cNvPr>
          <p:cNvSpPr>
            <a:spLocks noGrp="1"/>
          </p:cNvSpPr>
          <p:nvPr>
            <p:ph type="ftr" sz="quarter" idx="11"/>
          </p:nvPr>
        </p:nvSpPr>
        <p:spPr/>
        <p:txBody>
          <a:bodyPr/>
          <a:lstStyle/>
          <a:p>
            <a:endParaRPr lang="x-none"/>
          </a:p>
        </p:txBody>
      </p:sp>
      <p:sp>
        <p:nvSpPr>
          <p:cNvPr id="6" name="Slide Number Placeholder 5">
            <a:extLst>
              <a:ext uri="{FF2B5EF4-FFF2-40B4-BE49-F238E27FC236}">
                <a16:creationId xmlns:a16="http://schemas.microsoft.com/office/drawing/2014/main" id="{AD7E6D49-2B72-574B-88AB-174882CB528B}"/>
              </a:ext>
            </a:extLst>
          </p:cNvPr>
          <p:cNvSpPr>
            <a:spLocks noGrp="1"/>
          </p:cNvSpPr>
          <p:nvPr>
            <p:ph type="sldNum" sz="quarter" idx="12"/>
          </p:nvPr>
        </p:nvSpPr>
        <p:spPr/>
        <p:txBody>
          <a:bodyPr/>
          <a:lstStyle/>
          <a:p>
            <a:fld id="{352D5851-42AC-F949-9DBC-3EDB32ED76E4}" type="slidenum">
              <a:rPr lang="x-none" smtClean="0"/>
              <a:t>‹#›</a:t>
            </a:fld>
            <a:endParaRPr lang="x-none"/>
          </a:p>
        </p:txBody>
      </p:sp>
    </p:spTree>
    <p:extLst>
      <p:ext uri="{BB962C8B-B14F-4D97-AF65-F5344CB8AC3E}">
        <p14:creationId xmlns:p14="http://schemas.microsoft.com/office/powerpoint/2010/main" val="400205429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0CEF7A-B493-EC4D-8D1C-C738C48CE938}"/>
              </a:ext>
            </a:extLst>
          </p:cNvPr>
          <p:cNvSpPr>
            <a:spLocks noGrp="1"/>
          </p:cNvSpPr>
          <p:nvPr>
            <p:ph type="title"/>
          </p:nvPr>
        </p:nvSpPr>
        <p:spPr/>
        <p:txBody>
          <a:bodyPr/>
          <a:lstStyle/>
          <a:p>
            <a:r>
              <a:rPr lang="en-US"/>
              <a:t>Click to edit Master title style</a:t>
            </a:r>
            <a:endParaRPr lang="x-none"/>
          </a:p>
        </p:txBody>
      </p:sp>
      <p:sp>
        <p:nvSpPr>
          <p:cNvPr id="3" name="Content Placeholder 2">
            <a:extLst>
              <a:ext uri="{FF2B5EF4-FFF2-40B4-BE49-F238E27FC236}">
                <a16:creationId xmlns:a16="http://schemas.microsoft.com/office/drawing/2014/main" id="{5EFD1D12-BACD-BD44-942E-CCFCADD37E33}"/>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x-none"/>
          </a:p>
        </p:txBody>
      </p:sp>
      <p:sp>
        <p:nvSpPr>
          <p:cNvPr id="4" name="Content Placeholder 3">
            <a:extLst>
              <a:ext uri="{FF2B5EF4-FFF2-40B4-BE49-F238E27FC236}">
                <a16:creationId xmlns:a16="http://schemas.microsoft.com/office/drawing/2014/main" id="{F26330EC-42D3-E243-A54B-28056181CFD2}"/>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x-none"/>
          </a:p>
        </p:txBody>
      </p:sp>
      <p:sp>
        <p:nvSpPr>
          <p:cNvPr id="5" name="Date Placeholder 4">
            <a:extLst>
              <a:ext uri="{FF2B5EF4-FFF2-40B4-BE49-F238E27FC236}">
                <a16:creationId xmlns:a16="http://schemas.microsoft.com/office/drawing/2014/main" id="{930CFB6F-6010-F840-8E8A-935C8D6CE5A9}"/>
              </a:ext>
            </a:extLst>
          </p:cNvPr>
          <p:cNvSpPr>
            <a:spLocks noGrp="1"/>
          </p:cNvSpPr>
          <p:nvPr>
            <p:ph type="dt" sz="half" idx="10"/>
          </p:nvPr>
        </p:nvSpPr>
        <p:spPr/>
        <p:txBody>
          <a:bodyPr/>
          <a:lstStyle/>
          <a:p>
            <a:fld id="{2AB0F425-6A88-A14A-83E6-7E11F1B02AF7}" type="datetimeFigureOut">
              <a:rPr lang="x-none" smtClean="0"/>
              <a:t>11/14/2024</a:t>
            </a:fld>
            <a:endParaRPr lang="x-none"/>
          </a:p>
        </p:txBody>
      </p:sp>
      <p:sp>
        <p:nvSpPr>
          <p:cNvPr id="6" name="Footer Placeholder 5">
            <a:extLst>
              <a:ext uri="{FF2B5EF4-FFF2-40B4-BE49-F238E27FC236}">
                <a16:creationId xmlns:a16="http://schemas.microsoft.com/office/drawing/2014/main" id="{9849BBC7-8A6C-0A49-913F-FE0354D90B29}"/>
              </a:ext>
            </a:extLst>
          </p:cNvPr>
          <p:cNvSpPr>
            <a:spLocks noGrp="1"/>
          </p:cNvSpPr>
          <p:nvPr>
            <p:ph type="ftr" sz="quarter" idx="11"/>
          </p:nvPr>
        </p:nvSpPr>
        <p:spPr/>
        <p:txBody>
          <a:bodyPr/>
          <a:lstStyle/>
          <a:p>
            <a:endParaRPr lang="x-none"/>
          </a:p>
        </p:txBody>
      </p:sp>
      <p:sp>
        <p:nvSpPr>
          <p:cNvPr id="7" name="Slide Number Placeholder 6">
            <a:extLst>
              <a:ext uri="{FF2B5EF4-FFF2-40B4-BE49-F238E27FC236}">
                <a16:creationId xmlns:a16="http://schemas.microsoft.com/office/drawing/2014/main" id="{C8B6E0A4-8438-0E46-814F-7975EC350151}"/>
              </a:ext>
            </a:extLst>
          </p:cNvPr>
          <p:cNvSpPr>
            <a:spLocks noGrp="1"/>
          </p:cNvSpPr>
          <p:nvPr>
            <p:ph type="sldNum" sz="quarter" idx="12"/>
          </p:nvPr>
        </p:nvSpPr>
        <p:spPr/>
        <p:txBody>
          <a:bodyPr/>
          <a:lstStyle/>
          <a:p>
            <a:fld id="{352D5851-42AC-F949-9DBC-3EDB32ED76E4}" type="slidenum">
              <a:rPr lang="x-none" smtClean="0"/>
              <a:t>‹#›</a:t>
            </a:fld>
            <a:endParaRPr lang="x-none"/>
          </a:p>
        </p:txBody>
      </p:sp>
    </p:spTree>
    <p:extLst>
      <p:ext uri="{BB962C8B-B14F-4D97-AF65-F5344CB8AC3E}">
        <p14:creationId xmlns:p14="http://schemas.microsoft.com/office/powerpoint/2010/main" val="57015815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0426AD-C4C0-9B46-83AC-0E04BBFEB4F9}"/>
              </a:ext>
            </a:extLst>
          </p:cNvPr>
          <p:cNvSpPr>
            <a:spLocks noGrp="1"/>
          </p:cNvSpPr>
          <p:nvPr>
            <p:ph type="title"/>
          </p:nvPr>
        </p:nvSpPr>
        <p:spPr>
          <a:xfrm>
            <a:off x="839788" y="365125"/>
            <a:ext cx="10515600" cy="1325563"/>
          </a:xfrm>
        </p:spPr>
        <p:txBody>
          <a:bodyPr/>
          <a:lstStyle/>
          <a:p>
            <a:r>
              <a:rPr lang="en-US"/>
              <a:t>Click to edit Master title style</a:t>
            </a:r>
            <a:endParaRPr lang="x-none"/>
          </a:p>
        </p:txBody>
      </p:sp>
      <p:sp>
        <p:nvSpPr>
          <p:cNvPr id="3" name="Text Placeholder 2">
            <a:extLst>
              <a:ext uri="{FF2B5EF4-FFF2-40B4-BE49-F238E27FC236}">
                <a16:creationId xmlns:a16="http://schemas.microsoft.com/office/drawing/2014/main" id="{B21C63E0-F874-3A48-A18B-7057CF4230E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8486E28B-4D59-6B46-B1A1-D2FF0B553F44}"/>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x-none"/>
          </a:p>
        </p:txBody>
      </p:sp>
      <p:sp>
        <p:nvSpPr>
          <p:cNvPr id="5" name="Text Placeholder 4">
            <a:extLst>
              <a:ext uri="{FF2B5EF4-FFF2-40B4-BE49-F238E27FC236}">
                <a16:creationId xmlns:a16="http://schemas.microsoft.com/office/drawing/2014/main" id="{597627DA-A5A2-394C-860F-802CB6A18295}"/>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B0F55A91-2C00-7048-9B6B-A4ED280DA826}"/>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x-none"/>
          </a:p>
        </p:txBody>
      </p:sp>
      <p:sp>
        <p:nvSpPr>
          <p:cNvPr id="7" name="Date Placeholder 6">
            <a:extLst>
              <a:ext uri="{FF2B5EF4-FFF2-40B4-BE49-F238E27FC236}">
                <a16:creationId xmlns:a16="http://schemas.microsoft.com/office/drawing/2014/main" id="{2C93AF98-B861-BF4B-9347-9AF44B3BD058}"/>
              </a:ext>
            </a:extLst>
          </p:cNvPr>
          <p:cNvSpPr>
            <a:spLocks noGrp="1"/>
          </p:cNvSpPr>
          <p:nvPr>
            <p:ph type="dt" sz="half" idx="10"/>
          </p:nvPr>
        </p:nvSpPr>
        <p:spPr/>
        <p:txBody>
          <a:bodyPr/>
          <a:lstStyle/>
          <a:p>
            <a:fld id="{2AB0F425-6A88-A14A-83E6-7E11F1B02AF7}" type="datetimeFigureOut">
              <a:rPr lang="x-none" smtClean="0"/>
              <a:t>11/14/2024</a:t>
            </a:fld>
            <a:endParaRPr lang="x-none"/>
          </a:p>
        </p:txBody>
      </p:sp>
      <p:sp>
        <p:nvSpPr>
          <p:cNvPr id="8" name="Footer Placeholder 7">
            <a:extLst>
              <a:ext uri="{FF2B5EF4-FFF2-40B4-BE49-F238E27FC236}">
                <a16:creationId xmlns:a16="http://schemas.microsoft.com/office/drawing/2014/main" id="{2761A1FA-6F24-904C-81E1-3D2064090869}"/>
              </a:ext>
            </a:extLst>
          </p:cNvPr>
          <p:cNvSpPr>
            <a:spLocks noGrp="1"/>
          </p:cNvSpPr>
          <p:nvPr>
            <p:ph type="ftr" sz="quarter" idx="11"/>
          </p:nvPr>
        </p:nvSpPr>
        <p:spPr/>
        <p:txBody>
          <a:bodyPr/>
          <a:lstStyle/>
          <a:p>
            <a:endParaRPr lang="x-none"/>
          </a:p>
        </p:txBody>
      </p:sp>
      <p:sp>
        <p:nvSpPr>
          <p:cNvPr id="9" name="Slide Number Placeholder 8">
            <a:extLst>
              <a:ext uri="{FF2B5EF4-FFF2-40B4-BE49-F238E27FC236}">
                <a16:creationId xmlns:a16="http://schemas.microsoft.com/office/drawing/2014/main" id="{F2803914-FC3F-A34A-918E-89A371D4A355}"/>
              </a:ext>
            </a:extLst>
          </p:cNvPr>
          <p:cNvSpPr>
            <a:spLocks noGrp="1"/>
          </p:cNvSpPr>
          <p:nvPr>
            <p:ph type="sldNum" sz="quarter" idx="12"/>
          </p:nvPr>
        </p:nvSpPr>
        <p:spPr/>
        <p:txBody>
          <a:bodyPr/>
          <a:lstStyle/>
          <a:p>
            <a:fld id="{352D5851-42AC-F949-9DBC-3EDB32ED76E4}" type="slidenum">
              <a:rPr lang="x-none" smtClean="0"/>
              <a:t>‹#›</a:t>
            </a:fld>
            <a:endParaRPr lang="x-none"/>
          </a:p>
        </p:txBody>
      </p:sp>
    </p:spTree>
    <p:extLst>
      <p:ext uri="{BB962C8B-B14F-4D97-AF65-F5344CB8AC3E}">
        <p14:creationId xmlns:p14="http://schemas.microsoft.com/office/powerpoint/2010/main" val="160238936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BCDA29-BDA1-664A-8966-C74BC9475A7F}"/>
              </a:ext>
            </a:extLst>
          </p:cNvPr>
          <p:cNvSpPr>
            <a:spLocks noGrp="1"/>
          </p:cNvSpPr>
          <p:nvPr>
            <p:ph type="title"/>
          </p:nvPr>
        </p:nvSpPr>
        <p:spPr/>
        <p:txBody>
          <a:bodyPr/>
          <a:lstStyle/>
          <a:p>
            <a:r>
              <a:rPr lang="en-US"/>
              <a:t>Click to edit Master title style</a:t>
            </a:r>
            <a:endParaRPr lang="x-none"/>
          </a:p>
        </p:txBody>
      </p:sp>
      <p:sp>
        <p:nvSpPr>
          <p:cNvPr id="3" name="Date Placeholder 2">
            <a:extLst>
              <a:ext uri="{FF2B5EF4-FFF2-40B4-BE49-F238E27FC236}">
                <a16:creationId xmlns:a16="http://schemas.microsoft.com/office/drawing/2014/main" id="{4376DC1A-1B9C-0E43-A716-4CF8A4600C75}"/>
              </a:ext>
            </a:extLst>
          </p:cNvPr>
          <p:cNvSpPr>
            <a:spLocks noGrp="1"/>
          </p:cNvSpPr>
          <p:nvPr>
            <p:ph type="dt" sz="half" idx="10"/>
          </p:nvPr>
        </p:nvSpPr>
        <p:spPr/>
        <p:txBody>
          <a:bodyPr/>
          <a:lstStyle/>
          <a:p>
            <a:fld id="{2AB0F425-6A88-A14A-83E6-7E11F1B02AF7}" type="datetimeFigureOut">
              <a:rPr lang="x-none" smtClean="0"/>
              <a:t>11/14/2024</a:t>
            </a:fld>
            <a:endParaRPr lang="x-none"/>
          </a:p>
        </p:txBody>
      </p:sp>
      <p:sp>
        <p:nvSpPr>
          <p:cNvPr id="4" name="Footer Placeholder 3">
            <a:extLst>
              <a:ext uri="{FF2B5EF4-FFF2-40B4-BE49-F238E27FC236}">
                <a16:creationId xmlns:a16="http://schemas.microsoft.com/office/drawing/2014/main" id="{1FF23D50-742C-034A-91D1-A355097157DE}"/>
              </a:ext>
            </a:extLst>
          </p:cNvPr>
          <p:cNvSpPr>
            <a:spLocks noGrp="1"/>
          </p:cNvSpPr>
          <p:nvPr>
            <p:ph type="ftr" sz="quarter" idx="11"/>
          </p:nvPr>
        </p:nvSpPr>
        <p:spPr/>
        <p:txBody>
          <a:bodyPr/>
          <a:lstStyle/>
          <a:p>
            <a:endParaRPr lang="x-none"/>
          </a:p>
        </p:txBody>
      </p:sp>
      <p:sp>
        <p:nvSpPr>
          <p:cNvPr id="5" name="Slide Number Placeholder 4">
            <a:extLst>
              <a:ext uri="{FF2B5EF4-FFF2-40B4-BE49-F238E27FC236}">
                <a16:creationId xmlns:a16="http://schemas.microsoft.com/office/drawing/2014/main" id="{0AE1905B-DDB3-4D40-A671-CB9A4A63A6C5}"/>
              </a:ext>
            </a:extLst>
          </p:cNvPr>
          <p:cNvSpPr>
            <a:spLocks noGrp="1"/>
          </p:cNvSpPr>
          <p:nvPr>
            <p:ph type="sldNum" sz="quarter" idx="12"/>
          </p:nvPr>
        </p:nvSpPr>
        <p:spPr/>
        <p:txBody>
          <a:bodyPr/>
          <a:lstStyle/>
          <a:p>
            <a:fld id="{352D5851-42AC-F949-9DBC-3EDB32ED76E4}" type="slidenum">
              <a:rPr lang="x-none" smtClean="0"/>
              <a:t>‹#›</a:t>
            </a:fld>
            <a:endParaRPr lang="x-none"/>
          </a:p>
        </p:txBody>
      </p:sp>
    </p:spTree>
    <p:extLst>
      <p:ext uri="{BB962C8B-B14F-4D97-AF65-F5344CB8AC3E}">
        <p14:creationId xmlns:p14="http://schemas.microsoft.com/office/powerpoint/2010/main" val="286220781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C6A90BE-FA90-3F4E-AA32-BB76CA80F6B3}"/>
              </a:ext>
            </a:extLst>
          </p:cNvPr>
          <p:cNvSpPr>
            <a:spLocks noGrp="1"/>
          </p:cNvSpPr>
          <p:nvPr>
            <p:ph type="dt" sz="half" idx="10"/>
          </p:nvPr>
        </p:nvSpPr>
        <p:spPr/>
        <p:txBody>
          <a:bodyPr/>
          <a:lstStyle/>
          <a:p>
            <a:fld id="{2AB0F425-6A88-A14A-83E6-7E11F1B02AF7}" type="datetimeFigureOut">
              <a:rPr lang="x-none" smtClean="0"/>
              <a:t>11/14/2024</a:t>
            </a:fld>
            <a:endParaRPr lang="x-none"/>
          </a:p>
        </p:txBody>
      </p:sp>
      <p:sp>
        <p:nvSpPr>
          <p:cNvPr id="3" name="Footer Placeholder 2">
            <a:extLst>
              <a:ext uri="{FF2B5EF4-FFF2-40B4-BE49-F238E27FC236}">
                <a16:creationId xmlns:a16="http://schemas.microsoft.com/office/drawing/2014/main" id="{435F05D0-037C-B542-B7D1-DB8BAA729DB6}"/>
              </a:ext>
            </a:extLst>
          </p:cNvPr>
          <p:cNvSpPr>
            <a:spLocks noGrp="1"/>
          </p:cNvSpPr>
          <p:nvPr>
            <p:ph type="ftr" sz="quarter" idx="11"/>
          </p:nvPr>
        </p:nvSpPr>
        <p:spPr/>
        <p:txBody>
          <a:bodyPr/>
          <a:lstStyle/>
          <a:p>
            <a:endParaRPr lang="x-none"/>
          </a:p>
        </p:txBody>
      </p:sp>
      <p:sp>
        <p:nvSpPr>
          <p:cNvPr id="4" name="Slide Number Placeholder 3">
            <a:extLst>
              <a:ext uri="{FF2B5EF4-FFF2-40B4-BE49-F238E27FC236}">
                <a16:creationId xmlns:a16="http://schemas.microsoft.com/office/drawing/2014/main" id="{60315675-DE53-A54D-B60E-B8D34E49F4A8}"/>
              </a:ext>
            </a:extLst>
          </p:cNvPr>
          <p:cNvSpPr>
            <a:spLocks noGrp="1"/>
          </p:cNvSpPr>
          <p:nvPr>
            <p:ph type="sldNum" sz="quarter" idx="12"/>
          </p:nvPr>
        </p:nvSpPr>
        <p:spPr/>
        <p:txBody>
          <a:bodyPr/>
          <a:lstStyle/>
          <a:p>
            <a:fld id="{352D5851-42AC-F949-9DBC-3EDB32ED76E4}" type="slidenum">
              <a:rPr lang="x-none" smtClean="0"/>
              <a:t>‹#›</a:t>
            </a:fld>
            <a:endParaRPr lang="x-none"/>
          </a:p>
        </p:txBody>
      </p:sp>
    </p:spTree>
    <p:extLst>
      <p:ext uri="{BB962C8B-B14F-4D97-AF65-F5344CB8AC3E}">
        <p14:creationId xmlns:p14="http://schemas.microsoft.com/office/powerpoint/2010/main" val="101938181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A6E755-8C87-FC4C-9505-8DA2B447989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x-none"/>
          </a:p>
        </p:txBody>
      </p:sp>
      <p:sp>
        <p:nvSpPr>
          <p:cNvPr id="3" name="Content Placeholder 2">
            <a:extLst>
              <a:ext uri="{FF2B5EF4-FFF2-40B4-BE49-F238E27FC236}">
                <a16:creationId xmlns:a16="http://schemas.microsoft.com/office/drawing/2014/main" id="{050FF22C-01DC-1845-A175-D379B80D6D41}"/>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x-none"/>
          </a:p>
        </p:txBody>
      </p:sp>
      <p:sp>
        <p:nvSpPr>
          <p:cNvPr id="4" name="Text Placeholder 3">
            <a:extLst>
              <a:ext uri="{FF2B5EF4-FFF2-40B4-BE49-F238E27FC236}">
                <a16:creationId xmlns:a16="http://schemas.microsoft.com/office/drawing/2014/main" id="{C30417DB-0A5D-F846-83AA-F255D974AD5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E758097-B42C-C048-BE53-AAE587F8B4FA}"/>
              </a:ext>
            </a:extLst>
          </p:cNvPr>
          <p:cNvSpPr>
            <a:spLocks noGrp="1"/>
          </p:cNvSpPr>
          <p:nvPr>
            <p:ph type="dt" sz="half" idx="10"/>
          </p:nvPr>
        </p:nvSpPr>
        <p:spPr/>
        <p:txBody>
          <a:bodyPr/>
          <a:lstStyle/>
          <a:p>
            <a:fld id="{2AB0F425-6A88-A14A-83E6-7E11F1B02AF7}" type="datetimeFigureOut">
              <a:rPr lang="x-none" smtClean="0"/>
              <a:t>11/14/2024</a:t>
            </a:fld>
            <a:endParaRPr lang="x-none"/>
          </a:p>
        </p:txBody>
      </p:sp>
      <p:sp>
        <p:nvSpPr>
          <p:cNvPr id="6" name="Footer Placeholder 5">
            <a:extLst>
              <a:ext uri="{FF2B5EF4-FFF2-40B4-BE49-F238E27FC236}">
                <a16:creationId xmlns:a16="http://schemas.microsoft.com/office/drawing/2014/main" id="{8AC87D36-3EC3-0C41-B600-8193BE9989F7}"/>
              </a:ext>
            </a:extLst>
          </p:cNvPr>
          <p:cNvSpPr>
            <a:spLocks noGrp="1"/>
          </p:cNvSpPr>
          <p:nvPr>
            <p:ph type="ftr" sz="quarter" idx="11"/>
          </p:nvPr>
        </p:nvSpPr>
        <p:spPr/>
        <p:txBody>
          <a:bodyPr/>
          <a:lstStyle/>
          <a:p>
            <a:endParaRPr lang="x-none"/>
          </a:p>
        </p:txBody>
      </p:sp>
      <p:sp>
        <p:nvSpPr>
          <p:cNvPr id="7" name="Slide Number Placeholder 6">
            <a:extLst>
              <a:ext uri="{FF2B5EF4-FFF2-40B4-BE49-F238E27FC236}">
                <a16:creationId xmlns:a16="http://schemas.microsoft.com/office/drawing/2014/main" id="{BF0FCF8A-17EF-4A45-A2E6-C30599D695B8}"/>
              </a:ext>
            </a:extLst>
          </p:cNvPr>
          <p:cNvSpPr>
            <a:spLocks noGrp="1"/>
          </p:cNvSpPr>
          <p:nvPr>
            <p:ph type="sldNum" sz="quarter" idx="12"/>
          </p:nvPr>
        </p:nvSpPr>
        <p:spPr/>
        <p:txBody>
          <a:bodyPr/>
          <a:lstStyle/>
          <a:p>
            <a:fld id="{352D5851-42AC-F949-9DBC-3EDB32ED76E4}" type="slidenum">
              <a:rPr lang="x-none" smtClean="0"/>
              <a:t>‹#›</a:t>
            </a:fld>
            <a:endParaRPr lang="x-none"/>
          </a:p>
        </p:txBody>
      </p:sp>
    </p:spTree>
    <p:extLst>
      <p:ext uri="{BB962C8B-B14F-4D97-AF65-F5344CB8AC3E}">
        <p14:creationId xmlns:p14="http://schemas.microsoft.com/office/powerpoint/2010/main" val="294564950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D34F5E-F5D6-CD40-8FAD-E850AB44911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x-none"/>
          </a:p>
        </p:txBody>
      </p:sp>
      <p:sp>
        <p:nvSpPr>
          <p:cNvPr id="3" name="Picture Placeholder 2">
            <a:extLst>
              <a:ext uri="{FF2B5EF4-FFF2-40B4-BE49-F238E27FC236}">
                <a16:creationId xmlns:a16="http://schemas.microsoft.com/office/drawing/2014/main" id="{FF412C69-2138-F243-92AE-1626DE6EFA6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x-none"/>
          </a:p>
        </p:txBody>
      </p:sp>
      <p:sp>
        <p:nvSpPr>
          <p:cNvPr id="4" name="Text Placeholder 3">
            <a:extLst>
              <a:ext uri="{FF2B5EF4-FFF2-40B4-BE49-F238E27FC236}">
                <a16:creationId xmlns:a16="http://schemas.microsoft.com/office/drawing/2014/main" id="{89F6EB43-1A47-B649-8E0A-BE3187E44CA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CE543A7-3BD2-224B-9570-CD66A3814A95}"/>
              </a:ext>
            </a:extLst>
          </p:cNvPr>
          <p:cNvSpPr>
            <a:spLocks noGrp="1"/>
          </p:cNvSpPr>
          <p:nvPr>
            <p:ph type="dt" sz="half" idx="10"/>
          </p:nvPr>
        </p:nvSpPr>
        <p:spPr/>
        <p:txBody>
          <a:bodyPr/>
          <a:lstStyle/>
          <a:p>
            <a:fld id="{2AB0F425-6A88-A14A-83E6-7E11F1B02AF7}" type="datetimeFigureOut">
              <a:rPr lang="x-none" smtClean="0"/>
              <a:t>11/14/2024</a:t>
            </a:fld>
            <a:endParaRPr lang="x-none"/>
          </a:p>
        </p:txBody>
      </p:sp>
      <p:sp>
        <p:nvSpPr>
          <p:cNvPr id="6" name="Footer Placeholder 5">
            <a:extLst>
              <a:ext uri="{FF2B5EF4-FFF2-40B4-BE49-F238E27FC236}">
                <a16:creationId xmlns:a16="http://schemas.microsoft.com/office/drawing/2014/main" id="{B2DA700E-90CC-4A4B-863F-BE58F971BC98}"/>
              </a:ext>
            </a:extLst>
          </p:cNvPr>
          <p:cNvSpPr>
            <a:spLocks noGrp="1"/>
          </p:cNvSpPr>
          <p:nvPr>
            <p:ph type="ftr" sz="quarter" idx="11"/>
          </p:nvPr>
        </p:nvSpPr>
        <p:spPr/>
        <p:txBody>
          <a:bodyPr/>
          <a:lstStyle/>
          <a:p>
            <a:endParaRPr lang="x-none"/>
          </a:p>
        </p:txBody>
      </p:sp>
      <p:sp>
        <p:nvSpPr>
          <p:cNvPr id="7" name="Slide Number Placeholder 6">
            <a:extLst>
              <a:ext uri="{FF2B5EF4-FFF2-40B4-BE49-F238E27FC236}">
                <a16:creationId xmlns:a16="http://schemas.microsoft.com/office/drawing/2014/main" id="{93CFCE43-9087-304C-B7EF-8D7128042FF0}"/>
              </a:ext>
            </a:extLst>
          </p:cNvPr>
          <p:cNvSpPr>
            <a:spLocks noGrp="1"/>
          </p:cNvSpPr>
          <p:nvPr>
            <p:ph type="sldNum" sz="quarter" idx="12"/>
          </p:nvPr>
        </p:nvSpPr>
        <p:spPr/>
        <p:txBody>
          <a:bodyPr/>
          <a:lstStyle/>
          <a:p>
            <a:fld id="{352D5851-42AC-F949-9DBC-3EDB32ED76E4}" type="slidenum">
              <a:rPr lang="x-none" smtClean="0"/>
              <a:t>‹#›</a:t>
            </a:fld>
            <a:endParaRPr lang="x-none"/>
          </a:p>
        </p:txBody>
      </p:sp>
    </p:spTree>
    <p:extLst>
      <p:ext uri="{BB962C8B-B14F-4D97-AF65-F5344CB8AC3E}">
        <p14:creationId xmlns:p14="http://schemas.microsoft.com/office/powerpoint/2010/main" val="330276059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FBFD3D3-F61C-9C44-9682-549657FB74F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x-none"/>
          </a:p>
        </p:txBody>
      </p:sp>
      <p:sp>
        <p:nvSpPr>
          <p:cNvPr id="3" name="Text Placeholder 2">
            <a:extLst>
              <a:ext uri="{FF2B5EF4-FFF2-40B4-BE49-F238E27FC236}">
                <a16:creationId xmlns:a16="http://schemas.microsoft.com/office/drawing/2014/main" id="{6170D57C-8D29-4143-ADA0-7D6602A0E9D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x-none"/>
          </a:p>
        </p:txBody>
      </p:sp>
      <p:sp>
        <p:nvSpPr>
          <p:cNvPr id="4" name="Date Placeholder 3">
            <a:extLst>
              <a:ext uri="{FF2B5EF4-FFF2-40B4-BE49-F238E27FC236}">
                <a16:creationId xmlns:a16="http://schemas.microsoft.com/office/drawing/2014/main" id="{B4ABB304-C408-F642-B3B7-395026D9A19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AB0F425-6A88-A14A-83E6-7E11F1B02AF7}" type="datetimeFigureOut">
              <a:rPr lang="x-none" smtClean="0"/>
              <a:t>11/14/2024</a:t>
            </a:fld>
            <a:endParaRPr lang="x-none"/>
          </a:p>
        </p:txBody>
      </p:sp>
      <p:sp>
        <p:nvSpPr>
          <p:cNvPr id="5" name="Footer Placeholder 4">
            <a:extLst>
              <a:ext uri="{FF2B5EF4-FFF2-40B4-BE49-F238E27FC236}">
                <a16:creationId xmlns:a16="http://schemas.microsoft.com/office/drawing/2014/main" id="{283B6658-C421-6048-AD17-DA52517D321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x-none"/>
          </a:p>
        </p:txBody>
      </p:sp>
      <p:sp>
        <p:nvSpPr>
          <p:cNvPr id="6" name="Slide Number Placeholder 5">
            <a:extLst>
              <a:ext uri="{FF2B5EF4-FFF2-40B4-BE49-F238E27FC236}">
                <a16:creationId xmlns:a16="http://schemas.microsoft.com/office/drawing/2014/main" id="{DDD514EB-82CF-7A41-808A-7E96F0AD6E6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52D5851-42AC-F949-9DBC-3EDB32ED76E4}" type="slidenum">
              <a:rPr lang="x-none" smtClean="0"/>
              <a:t>‹#›</a:t>
            </a:fld>
            <a:endParaRPr lang="x-none"/>
          </a:p>
        </p:txBody>
      </p:sp>
    </p:spTree>
    <p:extLst>
      <p:ext uri="{BB962C8B-B14F-4D97-AF65-F5344CB8AC3E}">
        <p14:creationId xmlns:p14="http://schemas.microsoft.com/office/powerpoint/2010/main" val="303287690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x-non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3.jpe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1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1.xml"/><Relationship Id="rId1" Type="http://schemas.openxmlformats.org/officeDocument/2006/relationships/slideLayout" Target="../slideLayouts/slideLayout2.xml"/><Relationship Id="rId5" Type="http://schemas.openxmlformats.org/officeDocument/2006/relationships/image" Target="../media/image8.png"/><Relationship Id="rId4" Type="http://schemas.openxmlformats.org/officeDocument/2006/relationships/image" Target="../media/image7.png"/></Relationships>
</file>

<file path=ppt/slides/_rels/slide1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1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microsoft.com/office/2007/relationships/hdphoto" Target="../media/hdphoto1.wdp"/><Relationship Id="rId5" Type="http://schemas.openxmlformats.org/officeDocument/2006/relationships/image" Target="../media/image11.png"/><Relationship Id="rId4" Type="http://schemas.openxmlformats.org/officeDocument/2006/relationships/image" Target="../media/image10.png"/></Relationships>
</file>

<file path=ppt/slides/_rels/slide1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1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microsoft.com/office/2007/relationships/hdphoto" Target="../media/hdphoto2.wdp"/><Relationship Id="rId5" Type="http://schemas.openxmlformats.org/officeDocument/2006/relationships/image" Target="../media/image14.png"/><Relationship Id="rId4" Type="http://schemas.openxmlformats.org/officeDocument/2006/relationships/image" Target="../media/image13.png"/></Relationships>
</file>

<file path=ppt/slides/_rels/slide1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6.xml"/><Relationship Id="rId1" Type="http://schemas.openxmlformats.org/officeDocument/2006/relationships/slideLayout" Target="../slideLayouts/slideLayout2.xml"/><Relationship Id="rId5" Type="http://schemas.openxmlformats.org/officeDocument/2006/relationships/image" Target="../media/image16.png"/><Relationship Id="rId4" Type="http://schemas.openxmlformats.org/officeDocument/2006/relationships/image" Target="../media/image15.png"/></Relationships>
</file>

<file path=ppt/slides/_rels/slide1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1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8.xml"/><Relationship Id="rId1" Type="http://schemas.openxmlformats.org/officeDocument/2006/relationships/slideLayout" Target="../slideLayouts/slideLayout2.xml"/><Relationship Id="rId6" Type="http://schemas.openxmlformats.org/officeDocument/2006/relationships/image" Target="../media/image18.png"/><Relationship Id="rId5" Type="http://schemas.microsoft.com/office/2007/relationships/hdphoto" Target="../media/hdphoto2.wdp"/><Relationship Id="rId4" Type="http://schemas.openxmlformats.org/officeDocument/2006/relationships/image" Target="../media/image14.png"/></Relationships>
</file>

<file path=ppt/slides/_rels/slide1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19.png"/></Relationships>
</file>

<file path=ppt/slides/_rels/slide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20.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19.png"/></Relationships>
</file>

<file path=ppt/slides/_rels/slide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5.png"/></Relationships>
</file>

<file path=ppt/slides/_rels/slide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Text, letter&#10;&#10;Description automatically generated">
            <a:extLst>
              <a:ext uri="{FF2B5EF4-FFF2-40B4-BE49-F238E27FC236}">
                <a16:creationId xmlns:a16="http://schemas.microsoft.com/office/drawing/2014/main" id="{8A5AB242-57CB-F44F-9E6C-575945A9F710}"/>
              </a:ext>
            </a:extLst>
          </p:cNvPr>
          <p:cNvPicPr>
            <a:picLocks noChangeAspect="1"/>
          </p:cNvPicPr>
          <p:nvPr/>
        </p:nvPicPr>
        <p:blipFill>
          <a:blip r:embed="rId3"/>
          <a:stretch>
            <a:fillRect/>
          </a:stretch>
        </p:blipFill>
        <p:spPr>
          <a:xfrm rot="16200000">
            <a:off x="2667273" y="-2667272"/>
            <a:ext cx="6858000" cy="12192544"/>
          </a:xfrm>
          <a:prstGeom prst="rect">
            <a:avLst/>
          </a:prstGeom>
        </p:spPr>
      </p:pic>
      <p:sp>
        <p:nvSpPr>
          <p:cNvPr id="2" name="Rectangle 1"/>
          <p:cNvSpPr/>
          <p:nvPr/>
        </p:nvSpPr>
        <p:spPr>
          <a:xfrm>
            <a:off x="450376" y="491319"/>
            <a:ext cx="11273051" cy="5923129"/>
          </a:xfrm>
          <a:prstGeom prst="rect">
            <a:avLst/>
          </a:prstGeom>
          <a:solidFill>
            <a:srgbClr val="FFFFFF">
              <a:alpha val="96078"/>
            </a:srgb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pic>
        <p:nvPicPr>
          <p:cNvPr id="4" name="Picture 3"/>
          <p:cNvPicPr>
            <a:picLocks noChangeAspect="1"/>
          </p:cNvPicPr>
          <p:nvPr/>
        </p:nvPicPr>
        <p:blipFill>
          <a:blip r:embed="rId4"/>
          <a:stretch>
            <a:fillRect/>
          </a:stretch>
        </p:blipFill>
        <p:spPr>
          <a:xfrm>
            <a:off x="2062768" y="318193"/>
            <a:ext cx="8048266" cy="2047706"/>
          </a:xfrm>
          <a:prstGeom prst="rect">
            <a:avLst/>
          </a:prstGeom>
        </p:spPr>
      </p:pic>
      <p:pic>
        <p:nvPicPr>
          <p:cNvPr id="15" name="Picture 3" descr="206976399_573163270514972_2604933891202557425_n"/>
          <p:cNvPicPr>
            <a:picLocks noChangeAspect="1" noChangeArrowheads="1"/>
          </p:cNvPicPr>
          <p:nvPr/>
        </p:nvPicPr>
        <p:blipFill>
          <a:blip r:embed="rId5"/>
          <a:srcRect/>
          <a:stretch>
            <a:fillRect/>
          </a:stretch>
        </p:blipFill>
        <p:spPr bwMode="auto">
          <a:xfrm>
            <a:off x="524069" y="2165597"/>
            <a:ext cx="4084637" cy="4193628"/>
          </a:xfrm>
          <a:prstGeom prst="rect">
            <a:avLst/>
          </a:prstGeom>
          <a:noFill/>
          <a:ln w="9525">
            <a:noFill/>
            <a:miter lim="800000"/>
            <a:headEnd/>
            <a:tailEnd/>
          </a:ln>
        </p:spPr>
      </p:pic>
      <p:sp>
        <p:nvSpPr>
          <p:cNvPr id="16" name="TextBox 15"/>
          <p:cNvSpPr txBox="1"/>
          <p:nvPr/>
        </p:nvSpPr>
        <p:spPr>
          <a:xfrm>
            <a:off x="4550889" y="3664254"/>
            <a:ext cx="7049708" cy="2677656"/>
          </a:xfrm>
          <a:prstGeom prst="rect">
            <a:avLst/>
          </a:prstGeom>
          <a:noFill/>
        </p:spPr>
        <p:txBody>
          <a:bodyPr wrap="square" rtlCol="0">
            <a:spAutoFit/>
          </a:bodyPr>
          <a:lstStyle/>
          <a:p>
            <a:pPr algn="just"/>
            <a:r>
              <a:rPr lang="vi-VN" sz="2800" b="1" dirty="0">
                <a:solidFill>
                  <a:srgbClr val="FF0000"/>
                </a:solidFill>
                <a:latin typeface="+mj-lt"/>
              </a:rPr>
              <a:t>Yêu cầu: </a:t>
            </a:r>
          </a:p>
          <a:p>
            <a:pPr algn="just"/>
            <a:r>
              <a:rPr lang="vi-VN" sz="2800" dirty="0">
                <a:solidFill>
                  <a:schemeClr val="tx1">
                    <a:lumMod val="95000"/>
                    <a:lumOff val="5000"/>
                  </a:schemeClr>
                </a:solidFill>
                <a:latin typeface="+mj-lt"/>
              </a:rPr>
              <a:t>+</a:t>
            </a:r>
            <a:r>
              <a:rPr lang="vi-VN" sz="2800" b="1" dirty="0">
                <a:solidFill>
                  <a:schemeClr val="tx1">
                    <a:lumMod val="95000"/>
                    <a:lumOff val="5000"/>
                  </a:schemeClr>
                </a:solidFill>
                <a:latin typeface="+mj-lt"/>
              </a:rPr>
              <a:t> </a:t>
            </a:r>
            <a:r>
              <a:rPr lang="vi-VN" sz="2800" dirty="0">
                <a:solidFill>
                  <a:schemeClr val="tx1">
                    <a:lumMod val="95000"/>
                    <a:lumOff val="5000"/>
                  </a:schemeClr>
                </a:solidFill>
                <a:latin typeface="+mj-lt"/>
              </a:rPr>
              <a:t>Dựa vào hình ảnh minh họa, tìm  những động từ, tính từ</a:t>
            </a:r>
          </a:p>
          <a:p>
            <a:pPr algn="just"/>
            <a:r>
              <a:rPr lang="vi-VN" sz="2800" dirty="0">
                <a:solidFill>
                  <a:schemeClr val="tx1">
                    <a:lumMod val="95000"/>
                    <a:lumOff val="5000"/>
                  </a:schemeClr>
                </a:solidFill>
                <a:latin typeface="+mj-lt"/>
              </a:rPr>
              <a:t>+ </a:t>
            </a:r>
            <a:r>
              <a:rPr lang="en-US" sz="2800" dirty="0" err="1">
                <a:solidFill>
                  <a:schemeClr val="tx1">
                    <a:lumMod val="95000"/>
                    <a:lumOff val="5000"/>
                  </a:schemeClr>
                </a:solidFill>
                <a:latin typeface="Times New Roman" panose="02020603050405020304" pitchFamily="18" charset="0"/>
                <a:cs typeface="Times New Roman" panose="02020603050405020304" pitchFamily="18" charset="0"/>
              </a:rPr>
              <a:t>Từ</a:t>
            </a:r>
            <a:r>
              <a:rPr lang="en-US" sz="28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800" dirty="0" err="1">
                <a:solidFill>
                  <a:schemeClr val="tx1">
                    <a:lumMod val="95000"/>
                    <a:lumOff val="5000"/>
                  </a:schemeClr>
                </a:solidFill>
                <a:latin typeface="Times New Roman" panose="02020603050405020304" pitchFamily="18" charset="0"/>
                <a:cs typeface="Times New Roman" panose="02020603050405020304" pitchFamily="18" charset="0"/>
              </a:rPr>
              <a:t>các</a:t>
            </a:r>
            <a:r>
              <a:rPr lang="en-US" sz="28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800" dirty="0" err="1">
                <a:solidFill>
                  <a:schemeClr val="tx1">
                    <a:lumMod val="95000"/>
                    <a:lumOff val="5000"/>
                  </a:schemeClr>
                </a:solidFill>
                <a:latin typeface="Times New Roman" panose="02020603050405020304" pitchFamily="18" charset="0"/>
                <a:cs typeface="Times New Roman" panose="02020603050405020304" pitchFamily="18" charset="0"/>
              </a:rPr>
              <a:t>động</a:t>
            </a:r>
            <a:r>
              <a:rPr lang="en-US" sz="28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800" dirty="0" err="1">
                <a:solidFill>
                  <a:schemeClr val="tx1">
                    <a:lumMod val="95000"/>
                    <a:lumOff val="5000"/>
                  </a:schemeClr>
                </a:solidFill>
                <a:latin typeface="Times New Roman" panose="02020603050405020304" pitchFamily="18" charset="0"/>
                <a:cs typeface="Times New Roman" panose="02020603050405020304" pitchFamily="18" charset="0"/>
              </a:rPr>
              <a:t>từ</a:t>
            </a:r>
            <a:r>
              <a:rPr lang="en-US" sz="28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800" dirty="0" err="1">
                <a:solidFill>
                  <a:schemeClr val="tx1">
                    <a:lumMod val="95000"/>
                    <a:lumOff val="5000"/>
                  </a:schemeClr>
                </a:solidFill>
                <a:latin typeface="Times New Roman" panose="02020603050405020304" pitchFamily="18" charset="0"/>
                <a:cs typeface="Times New Roman" panose="02020603050405020304" pitchFamily="18" charset="0"/>
              </a:rPr>
              <a:t>tính</a:t>
            </a:r>
            <a:r>
              <a:rPr lang="en-US" sz="28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800" dirty="0" err="1">
                <a:solidFill>
                  <a:schemeClr val="tx1">
                    <a:lumMod val="95000"/>
                    <a:lumOff val="5000"/>
                  </a:schemeClr>
                </a:solidFill>
                <a:latin typeface="Times New Roman" panose="02020603050405020304" pitchFamily="18" charset="0"/>
                <a:cs typeface="Times New Roman" panose="02020603050405020304" pitchFamily="18" charset="0"/>
              </a:rPr>
              <a:t>từ</a:t>
            </a:r>
            <a:r>
              <a:rPr lang="en-US" sz="28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800" dirty="0" err="1">
                <a:solidFill>
                  <a:schemeClr val="tx1">
                    <a:lumMod val="95000"/>
                    <a:lumOff val="5000"/>
                  </a:schemeClr>
                </a:solidFill>
                <a:latin typeface="Times New Roman" panose="02020603050405020304" pitchFamily="18" charset="0"/>
                <a:cs typeface="Times New Roman" panose="02020603050405020304" pitchFamily="18" charset="0"/>
              </a:rPr>
              <a:t>vừa</a:t>
            </a:r>
            <a:r>
              <a:rPr lang="en-US" sz="28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800" dirty="0" err="1">
                <a:solidFill>
                  <a:schemeClr val="tx1">
                    <a:lumMod val="95000"/>
                    <a:lumOff val="5000"/>
                  </a:schemeClr>
                </a:solidFill>
                <a:latin typeface="Times New Roman" panose="02020603050405020304" pitchFamily="18" charset="0"/>
                <a:cs typeface="Times New Roman" panose="02020603050405020304" pitchFamily="18" charset="0"/>
              </a:rPr>
              <a:t>tìm</a:t>
            </a:r>
            <a:r>
              <a:rPr lang="en-US" sz="28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800" dirty="0" err="1">
                <a:solidFill>
                  <a:schemeClr val="tx1">
                    <a:lumMod val="95000"/>
                    <a:lumOff val="5000"/>
                  </a:schemeClr>
                </a:solidFill>
                <a:latin typeface="Times New Roman" panose="02020603050405020304" pitchFamily="18" charset="0"/>
                <a:cs typeface="Times New Roman" panose="02020603050405020304" pitchFamily="18" charset="0"/>
              </a:rPr>
              <a:t>được</a:t>
            </a:r>
            <a:r>
              <a:rPr lang="en-US" sz="28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800" dirty="0" err="1">
                <a:solidFill>
                  <a:schemeClr val="tx1">
                    <a:lumMod val="95000"/>
                    <a:lumOff val="5000"/>
                  </a:schemeClr>
                </a:solidFill>
                <a:latin typeface="Times New Roman" panose="02020603050405020304" pitchFamily="18" charset="0"/>
                <a:cs typeface="Times New Roman" panose="02020603050405020304" pitchFamily="18" charset="0"/>
              </a:rPr>
              <a:t>hãy</a:t>
            </a:r>
            <a:r>
              <a:rPr lang="en-US" sz="28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800" dirty="0" err="1">
                <a:solidFill>
                  <a:schemeClr val="tx1">
                    <a:lumMod val="95000"/>
                    <a:lumOff val="5000"/>
                  </a:schemeClr>
                </a:solidFill>
                <a:latin typeface="Times New Roman" panose="02020603050405020304" pitchFamily="18" charset="0"/>
                <a:cs typeface="Times New Roman" panose="02020603050405020304" pitchFamily="18" charset="0"/>
              </a:rPr>
              <a:t>thêm</a:t>
            </a:r>
            <a:r>
              <a:rPr lang="en-US" sz="28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800" dirty="0" err="1">
                <a:solidFill>
                  <a:schemeClr val="tx1">
                    <a:lumMod val="95000"/>
                    <a:lumOff val="5000"/>
                  </a:schemeClr>
                </a:solidFill>
                <a:latin typeface="Times New Roman" panose="02020603050405020304" pitchFamily="18" charset="0"/>
                <a:cs typeface="Times New Roman" panose="02020603050405020304" pitchFamily="18" charset="0"/>
              </a:rPr>
              <a:t>vào</a:t>
            </a:r>
            <a:r>
              <a:rPr lang="en-US" sz="28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800" dirty="0" err="1">
                <a:solidFill>
                  <a:schemeClr val="tx1">
                    <a:lumMod val="95000"/>
                    <a:lumOff val="5000"/>
                  </a:schemeClr>
                </a:solidFill>
                <a:latin typeface="Times New Roman" panose="02020603050405020304" pitchFamily="18" charset="0"/>
                <a:cs typeface="Times New Roman" panose="02020603050405020304" pitchFamily="18" charset="0"/>
              </a:rPr>
              <a:t>phía</a:t>
            </a:r>
            <a:r>
              <a:rPr lang="en-US" sz="28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800" dirty="0" err="1">
                <a:solidFill>
                  <a:schemeClr val="tx1">
                    <a:lumMod val="95000"/>
                    <a:lumOff val="5000"/>
                  </a:schemeClr>
                </a:solidFill>
                <a:latin typeface="Times New Roman" panose="02020603050405020304" pitchFamily="18" charset="0"/>
                <a:cs typeface="Times New Roman" panose="02020603050405020304" pitchFamily="18" charset="0"/>
              </a:rPr>
              <a:t>trước</a:t>
            </a:r>
            <a:r>
              <a:rPr lang="en-US" sz="28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800" dirty="0" err="1">
                <a:solidFill>
                  <a:schemeClr val="tx1">
                    <a:lumMod val="95000"/>
                    <a:lumOff val="5000"/>
                  </a:schemeClr>
                </a:solidFill>
                <a:latin typeface="Times New Roman" panose="02020603050405020304" pitchFamily="18" charset="0"/>
                <a:cs typeface="Times New Roman" panose="02020603050405020304" pitchFamily="18" charset="0"/>
              </a:rPr>
              <a:t>phía</a:t>
            </a:r>
            <a:r>
              <a:rPr lang="en-US" sz="28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800" dirty="0" err="1">
                <a:solidFill>
                  <a:schemeClr val="tx1">
                    <a:lumMod val="95000"/>
                    <a:lumOff val="5000"/>
                  </a:schemeClr>
                </a:solidFill>
                <a:latin typeface="Times New Roman" panose="02020603050405020304" pitchFamily="18" charset="0"/>
                <a:cs typeface="Times New Roman" panose="02020603050405020304" pitchFamily="18" charset="0"/>
              </a:rPr>
              <a:t>sau</a:t>
            </a:r>
            <a:r>
              <a:rPr lang="en-US" sz="28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800" dirty="0" err="1">
                <a:solidFill>
                  <a:schemeClr val="tx1">
                    <a:lumMod val="95000"/>
                    <a:lumOff val="5000"/>
                  </a:schemeClr>
                </a:solidFill>
                <a:latin typeface="Times New Roman" panose="02020603050405020304" pitchFamily="18" charset="0"/>
                <a:cs typeface="Times New Roman" panose="02020603050405020304" pitchFamily="18" charset="0"/>
              </a:rPr>
              <a:t>chúng</a:t>
            </a:r>
            <a:r>
              <a:rPr lang="en-US" sz="28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800" dirty="0" err="1">
                <a:solidFill>
                  <a:schemeClr val="tx1">
                    <a:lumMod val="95000"/>
                    <a:lumOff val="5000"/>
                  </a:schemeClr>
                </a:solidFill>
                <a:latin typeface="Times New Roman" panose="02020603050405020304" pitchFamily="18" charset="0"/>
                <a:cs typeface="Times New Roman" panose="02020603050405020304" pitchFamily="18" charset="0"/>
              </a:rPr>
              <a:t>những</a:t>
            </a:r>
            <a:r>
              <a:rPr lang="en-US" sz="28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800" dirty="0" err="1">
                <a:solidFill>
                  <a:schemeClr val="tx1">
                    <a:lumMod val="95000"/>
                    <a:lumOff val="5000"/>
                  </a:schemeClr>
                </a:solidFill>
                <a:latin typeface="Times New Roman" panose="02020603050405020304" pitchFamily="18" charset="0"/>
                <a:cs typeface="Times New Roman" panose="02020603050405020304" pitchFamily="18" charset="0"/>
              </a:rPr>
              <a:t>từ</a:t>
            </a:r>
            <a:r>
              <a:rPr lang="en-US" sz="28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800" dirty="0" err="1">
                <a:solidFill>
                  <a:schemeClr val="tx1">
                    <a:lumMod val="95000"/>
                    <a:lumOff val="5000"/>
                  </a:schemeClr>
                </a:solidFill>
                <a:latin typeface="Times New Roman" panose="02020603050405020304" pitchFamily="18" charset="0"/>
                <a:cs typeface="Times New Roman" panose="02020603050405020304" pitchFamily="18" charset="0"/>
              </a:rPr>
              <a:t>ngữ</a:t>
            </a:r>
            <a:r>
              <a:rPr lang="en-US" sz="28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800" dirty="0" err="1">
                <a:solidFill>
                  <a:schemeClr val="tx1">
                    <a:lumMod val="95000"/>
                    <a:lumOff val="5000"/>
                  </a:schemeClr>
                </a:solidFill>
                <a:latin typeface="Times New Roman" panose="02020603050405020304" pitchFamily="18" charset="0"/>
                <a:cs typeface="Times New Roman" panose="02020603050405020304" pitchFamily="18" charset="0"/>
              </a:rPr>
              <a:t>phụ</a:t>
            </a:r>
            <a:r>
              <a:rPr lang="en-US" sz="28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800" dirty="0" err="1">
                <a:solidFill>
                  <a:schemeClr val="tx1">
                    <a:lumMod val="95000"/>
                    <a:lumOff val="5000"/>
                  </a:schemeClr>
                </a:solidFill>
                <a:latin typeface="Times New Roman" panose="02020603050405020304" pitchFamily="18" charset="0"/>
                <a:cs typeface="Times New Roman" panose="02020603050405020304" pitchFamily="18" charset="0"/>
              </a:rPr>
              <a:t>thuộc</a:t>
            </a:r>
            <a:r>
              <a:rPr lang="en-US" sz="28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800" dirty="0" err="1">
                <a:solidFill>
                  <a:schemeClr val="tx1">
                    <a:lumMod val="95000"/>
                    <a:lumOff val="5000"/>
                  </a:schemeClr>
                </a:solidFill>
                <a:latin typeface="Times New Roman" panose="02020603050405020304" pitchFamily="18" charset="0"/>
                <a:cs typeface="Times New Roman" panose="02020603050405020304" pitchFamily="18" charset="0"/>
              </a:rPr>
              <a:t>để</a:t>
            </a:r>
            <a:r>
              <a:rPr lang="en-US" sz="28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800" dirty="0" err="1">
                <a:solidFill>
                  <a:schemeClr val="tx1">
                    <a:lumMod val="95000"/>
                    <a:lumOff val="5000"/>
                  </a:schemeClr>
                </a:solidFill>
                <a:latin typeface="Times New Roman" panose="02020603050405020304" pitchFamily="18" charset="0"/>
                <a:cs typeface="Times New Roman" panose="02020603050405020304" pitchFamily="18" charset="0"/>
              </a:rPr>
              <a:t>tạo</a:t>
            </a:r>
            <a:r>
              <a:rPr lang="en-US" sz="28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800" dirty="0" err="1">
                <a:solidFill>
                  <a:schemeClr val="tx1">
                    <a:lumMod val="95000"/>
                    <a:lumOff val="5000"/>
                  </a:schemeClr>
                </a:solidFill>
                <a:latin typeface="Times New Roman" panose="02020603050405020304" pitchFamily="18" charset="0"/>
                <a:cs typeface="Times New Roman" panose="02020603050405020304" pitchFamily="18" charset="0"/>
              </a:rPr>
              <a:t>thành</a:t>
            </a:r>
            <a:r>
              <a:rPr lang="en-US" sz="28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800" dirty="0" err="1">
                <a:solidFill>
                  <a:schemeClr val="tx1">
                    <a:lumMod val="95000"/>
                    <a:lumOff val="5000"/>
                  </a:schemeClr>
                </a:solidFill>
                <a:latin typeface="Times New Roman" panose="02020603050405020304" pitchFamily="18" charset="0"/>
                <a:cs typeface="Times New Roman" panose="02020603050405020304" pitchFamily="18" charset="0"/>
              </a:rPr>
              <a:t>cụm</a:t>
            </a:r>
            <a:r>
              <a:rPr lang="en-US" sz="28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800" dirty="0" err="1">
                <a:solidFill>
                  <a:schemeClr val="tx1">
                    <a:lumMod val="95000"/>
                    <a:lumOff val="5000"/>
                  </a:schemeClr>
                </a:solidFill>
                <a:latin typeface="Times New Roman" panose="02020603050405020304" pitchFamily="18" charset="0"/>
                <a:cs typeface="Times New Roman" panose="02020603050405020304" pitchFamily="18" charset="0"/>
              </a:rPr>
              <a:t>từ</a:t>
            </a:r>
            <a:endParaRPr lang="en-US" sz="2800" dirty="0">
              <a:solidFill>
                <a:schemeClr val="tx1">
                  <a:lumMod val="95000"/>
                  <a:lumOff val="5000"/>
                </a:schemeClr>
              </a:solidFill>
              <a:latin typeface="Times New Roman" panose="02020603050405020304" pitchFamily="18" charset="0"/>
              <a:cs typeface="Times New Roman" panose="02020603050405020304" pitchFamily="18" charset="0"/>
            </a:endParaRPr>
          </a:p>
        </p:txBody>
      </p:sp>
      <p:sp>
        <p:nvSpPr>
          <p:cNvPr id="17" name="TextBox 16"/>
          <p:cNvSpPr txBox="1"/>
          <p:nvPr/>
        </p:nvSpPr>
        <p:spPr>
          <a:xfrm>
            <a:off x="4482651" y="1998160"/>
            <a:ext cx="7511503" cy="1815882"/>
          </a:xfrm>
          <a:prstGeom prst="rect">
            <a:avLst/>
          </a:prstGeom>
          <a:noFill/>
        </p:spPr>
        <p:txBody>
          <a:bodyPr wrap="square" rtlCol="0">
            <a:spAutoFit/>
          </a:bodyPr>
          <a:lstStyle/>
          <a:p>
            <a:pPr algn="just"/>
            <a:r>
              <a:rPr lang="vi-VN" sz="2800" b="1" dirty="0">
                <a:solidFill>
                  <a:srgbClr val="FF0000"/>
                </a:solidFill>
                <a:latin typeface="+mj-lt"/>
              </a:rPr>
              <a:t>Hình thức: </a:t>
            </a:r>
          </a:p>
          <a:p>
            <a:pPr algn="just"/>
            <a:r>
              <a:rPr lang="vi-VN" sz="2800" dirty="0">
                <a:solidFill>
                  <a:schemeClr val="tx1">
                    <a:lumMod val="95000"/>
                    <a:lumOff val="5000"/>
                  </a:schemeClr>
                </a:solidFill>
                <a:latin typeface="+mj-lt"/>
              </a:rPr>
              <a:t>+</a:t>
            </a:r>
            <a:r>
              <a:rPr lang="vi-VN" sz="2800" b="1" dirty="0">
                <a:solidFill>
                  <a:schemeClr val="tx1">
                    <a:lumMod val="95000"/>
                    <a:lumOff val="5000"/>
                  </a:schemeClr>
                </a:solidFill>
                <a:latin typeface="+mj-lt"/>
              </a:rPr>
              <a:t> </a:t>
            </a:r>
            <a:r>
              <a:rPr lang="vi-VN" sz="2800" dirty="0">
                <a:solidFill>
                  <a:schemeClr val="tx1">
                    <a:lumMod val="95000"/>
                    <a:lumOff val="5000"/>
                  </a:schemeClr>
                </a:solidFill>
                <a:latin typeface="+mj-lt"/>
              </a:rPr>
              <a:t>GV chiếu hình ảnh minh họa và đưa ra yêu cầu.</a:t>
            </a:r>
          </a:p>
          <a:p>
            <a:pPr algn="just"/>
            <a:r>
              <a:rPr lang="vi-VN" sz="2800" dirty="0">
                <a:solidFill>
                  <a:schemeClr val="tx1">
                    <a:lumMod val="95000"/>
                    <a:lumOff val="5000"/>
                  </a:schemeClr>
                </a:solidFill>
                <a:latin typeface="+mj-lt"/>
              </a:rPr>
              <a:t>+ HS: chia làm 2 đội chơi, mỗi bạn chỉ được </a:t>
            </a:r>
          </a:p>
          <a:p>
            <a:pPr algn="just"/>
            <a:r>
              <a:rPr lang="vi-VN" sz="2800" dirty="0">
                <a:solidFill>
                  <a:schemeClr val="tx1">
                    <a:lumMod val="95000"/>
                    <a:lumOff val="5000"/>
                  </a:schemeClr>
                </a:solidFill>
                <a:latin typeface="+mj-lt"/>
              </a:rPr>
              <a:t>viết 1 đáp án</a:t>
            </a:r>
            <a:endParaRPr lang="en-US" sz="2800" dirty="0">
              <a:solidFill>
                <a:schemeClr val="tx1">
                  <a:lumMod val="95000"/>
                  <a:lumOff val="5000"/>
                </a:schemeClr>
              </a:solidFill>
              <a:latin typeface="+mj-lt"/>
            </a:endParaRPr>
          </a:p>
        </p:txBody>
      </p:sp>
    </p:spTree>
    <p:extLst>
      <p:ext uri="{BB962C8B-B14F-4D97-AF65-F5344CB8AC3E}">
        <p14:creationId xmlns:p14="http://schemas.microsoft.com/office/powerpoint/2010/main" val="11283618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6" presetClass="entr" presetSubtype="0" fill="hold" nodeType="click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wipe(down)">
                                      <p:cBhvr>
                                        <p:cTn id="12" dur="580">
                                          <p:stCondLst>
                                            <p:cond delay="0"/>
                                          </p:stCondLst>
                                        </p:cTn>
                                        <p:tgtEl>
                                          <p:spTgt spid="15"/>
                                        </p:tgtEl>
                                      </p:cBhvr>
                                    </p:animEffect>
                                    <p:anim calcmode="lin" valueType="num">
                                      <p:cBhvr>
                                        <p:cTn id="13" dur="1822" tmFilter="0,0; 0.14,0.36; 0.43,0.73; 0.71,0.91; 1.0,1.0">
                                          <p:stCondLst>
                                            <p:cond delay="0"/>
                                          </p:stCondLst>
                                        </p:cTn>
                                        <p:tgtEl>
                                          <p:spTgt spid="15"/>
                                        </p:tgtEl>
                                        <p:attrNameLst>
                                          <p:attrName>ppt_x</p:attrName>
                                        </p:attrNameLst>
                                      </p:cBhvr>
                                      <p:tavLst>
                                        <p:tav tm="0">
                                          <p:val>
                                            <p:strVal val="#ppt_x-0.25"/>
                                          </p:val>
                                        </p:tav>
                                        <p:tav tm="100000">
                                          <p:val>
                                            <p:strVal val="#ppt_x"/>
                                          </p:val>
                                        </p:tav>
                                      </p:tavLst>
                                    </p:anim>
                                    <p:anim calcmode="lin" valueType="num">
                                      <p:cBhvr>
                                        <p:cTn id="14" dur="664" tmFilter="0.0,0.0; 0.25,0.07; 0.50,0.2; 0.75,0.467; 1.0,1.0">
                                          <p:stCondLst>
                                            <p:cond delay="0"/>
                                          </p:stCondLst>
                                        </p:cTn>
                                        <p:tgtEl>
                                          <p:spTgt spid="15"/>
                                        </p:tgtEl>
                                        <p:attrNameLst>
                                          <p:attrName>ppt_y</p:attrName>
                                        </p:attrNameLst>
                                      </p:cBhvr>
                                      <p:tavLst>
                                        <p:tav tm="0" fmla="#ppt_y-sin(pi*$)/3">
                                          <p:val>
                                            <p:fltVal val="0.5"/>
                                          </p:val>
                                        </p:tav>
                                        <p:tav tm="100000">
                                          <p:val>
                                            <p:fltVal val="1"/>
                                          </p:val>
                                        </p:tav>
                                      </p:tavLst>
                                    </p:anim>
                                    <p:anim calcmode="lin" valueType="num">
                                      <p:cBhvr>
                                        <p:cTn id="15" dur="664" tmFilter="0, 0; 0.125,0.2665; 0.25,0.4; 0.375,0.465; 0.5,0.5;  0.625,0.535; 0.75,0.6; 0.875,0.7335; 1,1">
                                          <p:stCondLst>
                                            <p:cond delay="664"/>
                                          </p:stCondLst>
                                        </p:cTn>
                                        <p:tgtEl>
                                          <p:spTgt spid="15"/>
                                        </p:tgtEl>
                                        <p:attrNameLst>
                                          <p:attrName>ppt_y</p:attrName>
                                        </p:attrNameLst>
                                      </p:cBhvr>
                                      <p:tavLst>
                                        <p:tav tm="0" fmla="#ppt_y-sin(pi*$)/9">
                                          <p:val>
                                            <p:fltVal val="0"/>
                                          </p:val>
                                        </p:tav>
                                        <p:tav tm="100000">
                                          <p:val>
                                            <p:fltVal val="1"/>
                                          </p:val>
                                        </p:tav>
                                      </p:tavLst>
                                    </p:anim>
                                    <p:anim calcmode="lin" valueType="num">
                                      <p:cBhvr>
                                        <p:cTn id="16" dur="332" tmFilter="0, 0; 0.125,0.2665; 0.25,0.4; 0.375,0.465; 0.5,0.5;  0.625,0.535; 0.75,0.6; 0.875,0.7335; 1,1">
                                          <p:stCondLst>
                                            <p:cond delay="1324"/>
                                          </p:stCondLst>
                                        </p:cTn>
                                        <p:tgtEl>
                                          <p:spTgt spid="15"/>
                                        </p:tgtEl>
                                        <p:attrNameLst>
                                          <p:attrName>ppt_y</p:attrName>
                                        </p:attrNameLst>
                                      </p:cBhvr>
                                      <p:tavLst>
                                        <p:tav tm="0" fmla="#ppt_y-sin(pi*$)/27">
                                          <p:val>
                                            <p:fltVal val="0"/>
                                          </p:val>
                                        </p:tav>
                                        <p:tav tm="100000">
                                          <p:val>
                                            <p:fltVal val="1"/>
                                          </p:val>
                                        </p:tav>
                                      </p:tavLst>
                                    </p:anim>
                                    <p:anim calcmode="lin" valueType="num">
                                      <p:cBhvr>
                                        <p:cTn id="17" dur="164" tmFilter="0, 0; 0.125,0.2665; 0.25,0.4; 0.375,0.465; 0.5,0.5;  0.625,0.535; 0.75,0.6; 0.875,0.7335; 1,1">
                                          <p:stCondLst>
                                            <p:cond delay="1656"/>
                                          </p:stCondLst>
                                        </p:cTn>
                                        <p:tgtEl>
                                          <p:spTgt spid="15"/>
                                        </p:tgtEl>
                                        <p:attrNameLst>
                                          <p:attrName>ppt_y</p:attrName>
                                        </p:attrNameLst>
                                      </p:cBhvr>
                                      <p:tavLst>
                                        <p:tav tm="0" fmla="#ppt_y-sin(pi*$)/81">
                                          <p:val>
                                            <p:fltVal val="0"/>
                                          </p:val>
                                        </p:tav>
                                        <p:tav tm="100000">
                                          <p:val>
                                            <p:fltVal val="1"/>
                                          </p:val>
                                        </p:tav>
                                      </p:tavLst>
                                    </p:anim>
                                    <p:animScale>
                                      <p:cBhvr>
                                        <p:cTn id="18" dur="26">
                                          <p:stCondLst>
                                            <p:cond delay="650"/>
                                          </p:stCondLst>
                                        </p:cTn>
                                        <p:tgtEl>
                                          <p:spTgt spid="15"/>
                                        </p:tgtEl>
                                      </p:cBhvr>
                                      <p:to x="100000" y="60000"/>
                                    </p:animScale>
                                    <p:animScale>
                                      <p:cBhvr>
                                        <p:cTn id="19" dur="166" decel="50000">
                                          <p:stCondLst>
                                            <p:cond delay="676"/>
                                          </p:stCondLst>
                                        </p:cTn>
                                        <p:tgtEl>
                                          <p:spTgt spid="15"/>
                                        </p:tgtEl>
                                      </p:cBhvr>
                                      <p:to x="100000" y="100000"/>
                                    </p:animScale>
                                    <p:animScale>
                                      <p:cBhvr>
                                        <p:cTn id="20" dur="26">
                                          <p:stCondLst>
                                            <p:cond delay="1312"/>
                                          </p:stCondLst>
                                        </p:cTn>
                                        <p:tgtEl>
                                          <p:spTgt spid="15"/>
                                        </p:tgtEl>
                                      </p:cBhvr>
                                      <p:to x="100000" y="80000"/>
                                    </p:animScale>
                                    <p:animScale>
                                      <p:cBhvr>
                                        <p:cTn id="21" dur="166" decel="50000">
                                          <p:stCondLst>
                                            <p:cond delay="1338"/>
                                          </p:stCondLst>
                                        </p:cTn>
                                        <p:tgtEl>
                                          <p:spTgt spid="15"/>
                                        </p:tgtEl>
                                      </p:cBhvr>
                                      <p:to x="100000" y="100000"/>
                                    </p:animScale>
                                    <p:animScale>
                                      <p:cBhvr>
                                        <p:cTn id="22" dur="26">
                                          <p:stCondLst>
                                            <p:cond delay="1642"/>
                                          </p:stCondLst>
                                        </p:cTn>
                                        <p:tgtEl>
                                          <p:spTgt spid="15"/>
                                        </p:tgtEl>
                                      </p:cBhvr>
                                      <p:to x="100000" y="90000"/>
                                    </p:animScale>
                                    <p:animScale>
                                      <p:cBhvr>
                                        <p:cTn id="23" dur="166" decel="50000">
                                          <p:stCondLst>
                                            <p:cond delay="1668"/>
                                          </p:stCondLst>
                                        </p:cTn>
                                        <p:tgtEl>
                                          <p:spTgt spid="15"/>
                                        </p:tgtEl>
                                      </p:cBhvr>
                                      <p:to x="100000" y="100000"/>
                                    </p:animScale>
                                    <p:animScale>
                                      <p:cBhvr>
                                        <p:cTn id="24" dur="26">
                                          <p:stCondLst>
                                            <p:cond delay="1808"/>
                                          </p:stCondLst>
                                        </p:cTn>
                                        <p:tgtEl>
                                          <p:spTgt spid="15"/>
                                        </p:tgtEl>
                                      </p:cBhvr>
                                      <p:to x="100000" y="95000"/>
                                    </p:animScale>
                                    <p:animScale>
                                      <p:cBhvr>
                                        <p:cTn id="25" dur="166" decel="50000">
                                          <p:stCondLst>
                                            <p:cond delay="1834"/>
                                          </p:stCondLst>
                                        </p:cTn>
                                        <p:tgtEl>
                                          <p:spTgt spid="15"/>
                                        </p:tgtEl>
                                      </p:cBhvr>
                                      <p:to x="100000" y="100000"/>
                                    </p:animScale>
                                  </p:childTnLst>
                                </p:cTn>
                              </p:par>
                            </p:childTnLst>
                          </p:cTn>
                        </p:par>
                      </p:childTnLst>
                    </p:cTn>
                  </p:par>
                  <p:par>
                    <p:cTn id="26" fill="hold">
                      <p:stCondLst>
                        <p:cond delay="indefinite"/>
                      </p:stCondLst>
                      <p:childTnLst>
                        <p:par>
                          <p:cTn id="27" fill="hold">
                            <p:stCondLst>
                              <p:cond delay="0"/>
                            </p:stCondLst>
                            <p:childTnLst>
                              <p:par>
                                <p:cTn id="28" presetID="42" presetClass="entr" presetSubtype="0" fill="hold" grpId="0" nodeType="clickEffect">
                                  <p:stCondLst>
                                    <p:cond delay="0"/>
                                  </p:stCondLst>
                                  <p:childTnLst>
                                    <p:set>
                                      <p:cBhvr>
                                        <p:cTn id="29" dur="1" fill="hold">
                                          <p:stCondLst>
                                            <p:cond delay="0"/>
                                          </p:stCondLst>
                                        </p:cTn>
                                        <p:tgtEl>
                                          <p:spTgt spid="17"/>
                                        </p:tgtEl>
                                        <p:attrNameLst>
                                          <p:attrName>style.visibility</p:attrName>
                                        </p:attrNameLst>
                                      </p:cBhvr>
                                      <p:to>
                                        <p:strVal val="visible"/>
                                      </p:to>
                                    </p:set>
                                    <p:animEffect transition="in" filter="fade">
                                      <p:cBhvr>
                                        <p:cTn id="30" dur="1000"/>
                                        <p:tgtEl>
                                          <p:spTgt spid="17"/>
                                        </p:tgtEl>
                                      </p:cBhvr>
                                    </p:animEffect>
                                    <p:anim calcmode="lin" valueType="num">
                                      <p:cBhvr>
                                        <p:cTn id="31" dur="1000" fill="hold"/>
                                        <p:tgtEl>
                                          <p:spTgt spid="17"/>
                                        </p:tgtEl>
                                        <p:attrNameLst>
                                          <p:attrName>ppt_x</p:attrName>
                                        </p:attrNameLst>
                                      </p:cBhvr>
                                      <p:tavLst>
                                        <p:tav tm="0">
                                          <p:val>
                                            <p:strVal val="#ppt_x"/>
                                          </p:val>
                                        </p:tav>
                                        <p:tav tm="100000">
                                          <p:val>
                                            <p:strVal val="#ppt_x"/>
                                          </p:val>
                                        </p:tav>
                                      </p:tavLst>
                                    </p:anim>
                                    <p:anim calcmode="lin" valueType="num">
                                      <p:cBhvr>
                                        <p:cTn id="32" dur="1000" fill="hold"/>
                                        <p:tgtEl>
                                          <p:spTgt spid="17"/>
                                        </p:tgtEl>
                                        <p:attrNameLst>
                                          <p:attrName>ppt_y</p:attrName>
                                        </p:attrNameLst>
                                      </p:cBhvr>
                                      <p:tavLst>
                                        <p:tav tm="0">
                                          <p:val>
                                            <p:strVal val="#ppt_y+.1"/>
                                          </p:val>
                                        </p:tav>
                                        <p:tav tm="100000">
                                          <p:val>
                                            <p:strVal val="#ppt_y"/>
                                          </p:val>
                                        </p:tav>
                                      </p:tavLst>
                                    </p:anim>
                                  </p:childTnLst>
                                </p:cTn>
                              </p:par>
                              <p:par>
                                <p:cTn id="33" presetID="42" presetClass="entr" presetSubtype="0"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Effect transition="in" filter="fade">
                                      <p:cBhvr>
                                        <p:cTn id="35" dur="1000"/>
                                        <p:tgtEl>
                                          <p:spTgt spid="16"/>
                                        </p:tgtEl>
                                      </p:cBhvr>
                                    </p:animEffect>
                                    <p:anim calcmode="lin" valueType="num">
                                      <p:cBhvr>
                                        <p:cTn id="36" dur="1000" fill="hold"/>
                                        <p:tgtEl>
                                          <p:spTgt spid="16"/>
                                        </p:tgtEl>
                                        <p:attrNameLst>
                                          <p:attrName>ppt_x</p:attrName>
                                        </p:attrNameLst>
                                      </p:cBhvr>
                                      <p:tavLst>
                                        <p:tav tm="0">
                                          <p:val>
                                            <p:strVal val="#ppt_x"/>
                                          </p:val>
                                        </p:tav>
                                        <p:tav tm="100000">
                                          <p:val>
                                            <p:strVal val="#ppt_x"/>
                                          </p:val>
                                        </p:tav>
                                      </p:tavLst>
                                    </p:anim>
                                    <p:anim calcmode="lin" valueType="num">
                                      <p:cBhvr>
                                        <p:cTn id="37"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7"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Text, letter&#10;&#10;Description automatically generated">
            <a:extLst>
              <a:ext uri="{FF2B5EF4-FFF2-40B4-BE49-F238E27FC236}">
                <a16:creationId xmlns:a16="http://schemas.microsoft.com/office/drawing/2014/main" id="{8A5AB242-57CB-F44F-9E6C-575945A9F710}"/>
              </a:ext>
            </a:extLst>
          </p:cNvPr>
          <p:cNvPicPr>
            <a:picLocks noChangeAspect="1"/>
          </p:cNvPicPr>
          <p:nvPr/>
        </p:nvPicPr>
        <p:blipFill>
          <a:blip r:embed="rId3"/>
          <a:stretch>
            <a:fillRect/>
          </a:stretch>
        </p:blipFill>
        <p:spPr>
          <a:xfrm rot="16200000">
            <a:off x="2667273" y="-2667272"/>
            <a:ext cx="6858000" cy="12192544"/>
          </a:xfrm>
          <a:prstGeom prst="rect">
            <a:avLst/>
          </a:prstGeom>
        </p:spPr>
      </p:pic>
      <p:sp>
        <p:nvSpPr>
          <p:cNvPr id="2" name="Rectangle 1"/>
          <p:cNvSpPr/>
          <p:nvPr/>
        </p:nvSpPr>
        <p:spPr>
          <a:xfrm>
            <a:off x="450376" y="491319"/>
            <a:ext cx="11273051" cy="5923129"/>
          </a:xfrm>
          <a:prstGeom prst="rect">
            <a:avLst/>
          </a:prstGeom>
          <a:solidFill>
            <a:srgbClr val="FFFFFF">
              <a:alpha val="96078"/>
            </a:srgb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4" name="Rectangle 3"/>
          <p:cNvSpPr/>
          <p:nvPr/>
        </p:nvSpPr>
        <p:spPr>
          <a:xfrm>
            <a:off x="602549" y="2340435"/>
            <a:ext cx="4457460" cy="1643527"/>
          </a:xfrm>
          <a:prstGeom prst="rect">
            <a:avLst/>
          </a:prstGeom>
        </p:spPr>
        <p:txBody>
          <a:bodyPr wrap="square">
            <a:spAutoFit/>
          </a:bodyPr>
          <a:lstStyle/>
          <a:p>
            <a:pPr algn="just" defTabSz="889000" fontAlgn="base">
              <a:lnSpc>
                <a:spcPct val="90000"/>
              </a:lnSpc>
              <a:spcBef>
                <a:spcPct val="0"/>
              </a:spcBef>
              <a:spcAft>
                <a:spcPct val="35000"/>
              </a:spcAft>
            </a:pPr>
            <a:r>
              <a:rPr lang="en-US" sz="2800" b="1" dirty="0" err="1">
                <a:solidFill>
                  <a:srgbClr val="FF0000"/>
                </a:solidFill>
                <a:latin typeface="Times New Roman" panose="02020603050405020304" pitchFamily="18" charset="0"/>
                <a:cs typeface="Times New Roman" panose="02020603050405020304" pitchFamily="18" charset="0"/>
              </a:rPr>
              <a:t>Khái</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niệm</a:t>
            </a:r>
            <a:r>
              <a:rPr lang="en-US" sz="2800" b="1" dirty="0">
                <a:solidFill>
                  <a:srgbClr val="FF0000"/>
                </a:solidFill>
                <a:latin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cs typeface="Times New Roman" panose="02020603050405020304" pitchFamily="18" charset="0"/>
              </a:rPr>
              <a:t>Cụm</a:t>
            </a:r>
            <a:r>
              <a:rPr lang="en-US" sz="2800" dirty="0">
                <a:solidFill>
                  <a:prstClr val="black"/>
                </a:solidFill>
                <a:latin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cs typeface="Times New Roman" panose="02020603050405020304" pitchFamily="18" charset="0"/>
              </a:rPr>
              <a:t>tính</a:t>
            </a:r>
            <a:r>
              <a:rPr lang="en-US" sz="2800" dirty="0">
                <a:solidFill>
                  <a:prstClr val="black"/>
                </a:solidFill>
                <a:latin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cs typeface="Times New Roman" panose="02020603050405020304" pitchFamily="18" charset="0"/>
              </a:rPr>
              <a:t>từ</a:t>
            </a:r>
            <a:r>
              <a:rPr lang="en-US" sz="2800" dirty="0">
                <a:solidFill>
                  <a:prstClr val="black"/>
                </a:solidFill>
                <a:latin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cs typeface="Times New Roman" panose="02020603050405020304" pitchFamily="18" charset="0"/>
              </a:rPr>
              <a:t>là</a:t>
            </a:r>
            <a:r>
              <a:rPr lang="en-US" sz="2800" dirty="0">
                <a:solidFill>
                  <a:prstClr val="black"/>
                </a:solidFill>
                <a:latin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cs typeface="Times New Roman" panose="02020603050405020304" pitchFamily="18" charset="0"/>
              </a:rPr>
              <a:t>một</a:t>
            </a:r>
            <a:r>
              <a:rPr lang="en-US" sz="2800" dirty="0">
                <a:solidFill>
                  <a:prstClr val="black"/>
                </a:solidFill>
                <a:latin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cs typeface="Times New Roman" panose="02020603050405020304" pitchFamily="18" charset="0"/>
              </a:rPr>
              <a:t>tổ</a:t>
            </a:r>
            <a:r>
              <a:rPr lang="en-US" sz="2800" dirty="0">
                <a:solidFill>
                  <a:prstClr val="black"/>
                </a:solidFill>
                <a:latin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cs typeface="Times New Roman" panose="02020603050405020304" pitchFamily="18" charset="0"/>
              </a:rPr>
              <a:t>hợp</a:t>
            </a:r>
            <a:r>
              <a:rPr lang="en-US" sz="2800" dirty="0">
                <a:solidFill>
                  <a:prstClr val="black"/>
                </a:solidFill>
                <a:latin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cs typeface="Times New Roman" panose="02020603050405020304" pitchFamily="18" charset="0"/>
              </a:rPr>
              <a:t>từ</a:t>
            </a:r>
            <a:r>
              <a:rPr lang="en-US" sz="2800" dirty="0">
                <a:solidFill>
                  <a:prstClr val="black"/>
                </a:solidFill>
                <a:latin typeface="Times New Roman" panose="02020603050405020304" pitchFamily="18" charset="0"/>
                <a:cs typeface="Times New Roman" panose="02020603050405020304" pitchFamily="18" charset="0"/>
              </a:rPr>
              <a:t> do </a:t>
            </a:r>
            <a:r>
              <a:rPr lang="en-US" sz="2800" dirty="0" err="1">
                <a:solidFill>
                  <a:prstClr val="black"/>
                </a:solidFill>
                <a:latin typeface="Times New Roman" panose="02020603050405020304" pitchFamily="18" charset="0"/>
                <a:cs typeface="Times New Roman" panose="02020603050405020304" pitchFamily="18" charset="0"/>
              </a:rPr>
              <a:t>một</a:t>
            </a:r>
            <a:r>
              <a:rPr lang="en-US" sz="2800" dirty="0">
                <a:solidFill>
                  <a:prstClr val="black"/>
                </a:solidFill>
                <a:latin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cs typeface="Times New Roman" panose="02020603050405020304" pitchFamily="18" charset="0"/>
              </a:rPr>
              <a:t>động</a:t>
            </a:r>
            <a:r>
              <a:rPr lang="en-US" sz="2800" dirty="0">
                <a:solidFill>
                  <a:prstClr val="black"/>
                </a:solidFill>
                <a:latin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cs typeface="Times New Roman" panose="02020603050405020304" pitchFamily="18" charset="0"/>
              </a:rPr>
              <a:t>từ</a:t>
            </a:r>
            <a:r>
              <a:rPr lang="en-US" sz="2800" dirty="0">
                <a:solidFill>
                  <a:prstClr val="black"/>
                </a:solidFill>
                <a:latin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cs typeface="Times New Roman" panose="02020603050405020304" pitchFamily="18" charset="0"/>
              </a:rPr>
              <a:t>trung</a:t>
            </a:r>
            <a:r>
              <a:rPr lang="en-US" sz="2800" dirty="0">
                <a:solidFill>
                  <a:prstClr val="black"/>
                </a:solidFill>
                <a:latin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cs typeface="Times New Roman" panose="02020603050405020304" pitchFamily="18" charset="0"/>
              </a:rPr>
              <a:t>tâm</a:t>
            </a:r>
            <a:r>
              <a:rPr lang="en-US" sz="2800" dirty="0">
                <a:solidFill>
                  <a:prstClr val="black"/>
                </a:solidFill>
                <a:latin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cs typeface="Times New Roman" panose="02020603050405020304" pitchFamily="18" charset="0"/>
              </a:rPr>
              <a:t>và</a:t>
            </a:r>
            <a:r>
              <a:rPr lang="en-US" sz="2800" dirty="0">
                <a:solidFill>
                  <a:prstClr val="black"/>
                </a:solidFill>
                <a:latin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cs typeface="Times New Roman" panose="02020603050405020304" pitchFamily="18" charset="0"/>
              </a:rPr>
              <a:t>một</a:t>
            </a:r>
            <a:r>
              <a:rPr lang="en-US" sz="2800" dirty="0">
                <a:solidFill>
                  <a:prstClr val="black"/>
                </a:solidFill>
                <a:latin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cs typeface="Times New Roman" panose="02020603050405020304" pitchFamily="18" charset="0"/>
              </a:rPr>
              <a:t>sô</a:t>
            </a:r>
            <a:r>
              <a:rPr lang="en-US" sz="2800" dirty="0">
                <a:solidFill>
                  <a:prstClr val="black"/>
                </a:solidFill>
                <a:latin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cs typeface="Times New Roman" panose="02020603050405020304" pitchFamily="18" charset="0"/>
              </a:rPr>
              <a:t>từ</a:t>
            </a:r>
            <a:r>
              <a:rPr lang="en-US" sz="2800" dirty="0">
                <a:solidFill>
                  <a:prstClr val="black"/>
                </a:solidFill>
                <a:latin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cs typeface="Times New Roman" panose="02020603050405020304" pitchFamily="18" charset="0"/>
              </a:rPr>
              <a:t>ngữ</a:t>
            </a:r>
            <a:r>
              <a:rPr lang="en-US" sz="2800" dirty="0">
                <a:solidFill>
                  <a:prstClr val="black"/>
                </a:solidFill>
                <a:latin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cs typeface="Times New Roman" panose="02020603050405020304" pitchFamily="18" charset="0"/>
              </a:rPr>
              <a:t>khác</a:t>
            </a:r>
            <a:r>
              <a:rPr lang="en-US" sz="2800" dirty="0">
                <a:solidFill>
                  <a:prstClr val="black"/>
                </a:solidFill>
                <a:latin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cs typeface="Times New Roman" panose="02020603050405020304" pitchFamily="18" charset="0"/>
              </a:rPr>
              <a:t>phụ</a:t>
            </a:r>
            <a:r>
              <a:rPr lang="en-US" sz="2800" dirty="0">
                <a:solidFill>
                  <a:prstClr val="black"/>
                </a:solidFill>
                <a:latin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cs typeface="Times New Roman" panose="02020603050405020304" pitchFamily="18" charset="0"/>
              </a:rPr>
              <a:t>thuộc</a:t>
            </a:r>
            <a:r>
              <a:rPr lang="en-US" sz="2800" dirty="0">
                <a:solidFill>
                  <a:prstClr val="black"/>
                </a:solidFill>
                <a:latin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cs typeface="Times New Roman" panose="02020603050405020304" pitchFamily="18" charset="0"/>
              </a:rPr>
              <a:t>nó</a:t>
            </a:r>
            <a:r>
              <a:rPr lang="en-US" sz="2800" dirty="0">
                <a:solidFill>
                  <a:prstClr val="black"/>
                </a:solidFill>
                <a:latin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cs typeface="Times New Roman" panose="02020603050405020304" pitchFamily="18" charset="0"/>
              </a:rPr>
              <a:t>tạo</a:t>
            </a:r>
            <a:r>
              <a:rPr lang="en-US" sz="2800" dirty="0">
                <a:solidFill>
                  <a:prstClr val="black"/>
                </a:solidFill>
                <a:latin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cs typeface="Times New Roman" panose="02020603050405020304" pitchFamily="18" charset="0"/>
              </a:rPr>
              <a:t>thành</a:t>
            </a:r>
            <a:r>
              <a:rPr lang="en-US" sz="2800" dirty="0">
                <a:solidFill>
                  <a:prstClr val="black"/>
                </a:solidFill>
                <a:latin typeface="Times New Roman" panose="02020603050405020304" pitchFamily="18" charset="0"/>
                <a:cs typeface="Times New Roman" panose="02020603050405020304" pitchFamily="18" charset="0"/>
              </a:rPr>
              <a:t>.</a:t>
            </a:r>
          </a:p>
        </p:txBody>
      </p:sp>
      <p:grpSp>
        <p:nvGrpSpPr>
          <p:cNvPr id="13" name="Google Shape;1004;p52"/>
          <p:cNvGrpSpPr/>
          <p:nvPr/>
        </p:nvGrpSpPr>
        <p:grpSpPr>
          <a:xfrm>
            <a:off x="5070540" y="3077451"/>
            <a:ext cx="1695256" cy="1813023"/>
            <a:chOff x="5926265" y="4424051"/>
            <a:chExt cx="720246" cy="720181"/>
          </a:xfrm>
        </p:grpSpPr>
        <p:sp>
          <p:nvSpPr>
            <p:cNvPr id="17" name="Google Shape;1005;p52"/>
            <p:cNvSpPr/>
            <p:nvPr/>
          </p:nvSpPr>
          <p:spPr>
            <a:xfrm>
              <a:off x="5926265" y="4424051"/>
              <a:ext cx="355650" cy="355620"/>
            </a:xfrm>
            <a:custGeom>
              <a:avLst/>
              <a:gdLst/>
              <a:ahLst/>
              <a:cxnLst/>
              <a:rect l="l" t="t" r="r" b="b"/>
              <a:pathLst>
                <a:path w="671" h="671" extrusionOk="0">
                  <a:moveTo>
                    <a:pt x="576" y="124"/>
                  </a:moveTo>
                  <a:cubicBezTo>
                    <a:pt x="451" y="0"/>
                    <a:pt x="249" y="0"/>
                    <a:pt x="125" y="124"/>
                  </a:cubicBezTo>
                  <a:cubicBezTo>
                    <a:pt x="0" y="249"/>
                    <a:pt x="0" y="451"/>
                    <a:pt x="125" y="575"/>
                  </a:cubicBezTo>
                  <a:cubicBezTo>
                    <a:pt x="189" y="640"/>
                    <a:pt x="274" y="671"/>
                    <a:pt x="359" y="668"/>
                  </a:cubicBezTo>
                  <a:cubicBezTo>
                    <a:pt x="510" y="669"/>
                    <a:pt x="510" y="669"/>
                    <a:pt x="510" y="669"/>
                  </a:cubicBezTo>
                  <a:cubicBezTo>
                    <a:pt x="669" y="669"/>
                    <a:pt x="669" y="669"/>
                    <a:pt x="669" y="669"/>
                  </a:cubicBezTo>
                  <a:cubicBezTo>
                    <a:pt x="669" y="509"/>
                    <a:pt x="669" y="509"/>
                    <a:pt x="669" y="509"/>
                  </a:cubicBezTo>
                  <a:cubicBezTo>
                    <a:pt x="669" y="358"/>
                    <a:pt x="669" y="358"/>
                    <a:pt x="669" y="358"/>
                  </a:cubicBezTo>
                  <a:cubicBezTo>
                    <a:pt x="671" y="274"/>
                    <a:pt x="640" y="189"/>
                    <a:pt x="576" y="124"/>
                  </a:cubicBezTo>
                  <a:close/>
                </a:path>
              </a:pathLst>
            </a:custGeom>
            <a:solidFill>
              <a:srgbClr val="009999"/>
            </a:solidFill>
            <a:ln>
              <a:noFill/>
            </a:ln>
          </p:spPr>
          <p:txBody>
            <a:bodyPr spcFirstLastPara="1" wrap="square" lIns="68575" tIns="34275" rIns="68575" bIns="34275" anchor="t" anchorCtr="0">
              <a:noAutofit/>
            </a:bodyPr>
            <a:lstStyle/>
            <a:p>
              <a:pPr>
                <a:buClr>
                  <a:prstClr val="black"/>
                </a:buClr>
                <a:buSzPts val="1400"/>
                <a:buFont typeface="Calibri"/>
                <a:buNone/>
              </a:pPr>
              <a:endParaRPr sz="1400">
                <a:solidFill>
                  <a:prstClr val="black"/>
                </a:solidFill>
                <a:ea typeface="Calibri"/>
                <a:cs typeface="Calibri"/>
                <a:sym typeface="Calibri"/>
              </a:endParaRPr>
            </a:p>
          </p:txBody>
        </p:sp>
        <p:sp>
          <p:nvSpPr>
            <p:cNvPr id="18" name="Google Shape;1006;p52"/>
            <p:cNvSpPr/>
            <p:nvPr/>
          </p:nvSpPr>
          <p:spPr>
            <a:xfrm>
              <a:off x="5926265" y="4788612"/>
              <a:ext cx="355650" cy="355620"/>
            </a:xfrm>
            <a:custGeom>
              <a:avLst/>
              <a:gdLst/>
              <a:ahLst/>
              <a:cxnLst/>
              <a:rect l="l" t="t" r="r" b="b"/>
              <a:pathLst>
                <a:path w="671" h="671" extrusionOk="0">
                  <a:moveTo>
                    <a:pt x="125" y="95"/>
                  </a:moveTo>
                  <a:cubicBezTo>
                    <a:pt x="0" y="220"/>
                    <a:pt x="0" y="422"/>
                    <a:pt x="125" y="546"/>
                  </a:cubicBezTo>
                  <a:cubicBezTo>
                    <a:pt x="249" y="671"/>
                    <a:pt x="451" y="671"/>
                    <a:pt x="576" y="546"/>
                  </a:cubicBezTo>
                  <a:cubicBezTo>
                    <a:pt x="640" y="482"/>
                    <a:pt x="671" y="397"/>
                    <a:pt x="669" y="312"/>
                  </a:cubicBezTo>
                  <a:cubicBezTo>
                    <a:pt x="669" y="161"/>
                    <a:pt x="669" y="161"/>
                    <a:pt x="669" y="161"/>
                  </a:cubicBezTo>
                  <a:cubicBezTo>
                    <a:pt x="669" y="1"/>
                    <a:pt x="669" y="1"/>
                    <a:pt x="669" y="1"/>
                  </a:cubicBezTo>
                  <a:cubicBezTo>
                    <a:pt x="510" y="2"/>
                    <a:pt x="510" y="2"/>
                    <a:pt x="510" y="2"/>
                  </a:cubicBezTo>
                  <a:cubicBezTo>
                    <a:pt x="359" y="2"/>
                    <a:pt x="359" y="2"/>
                    <a:pt x="359" y="2"/>
                  </a:cubicBezTo>
                  <a:cubicBezTo>
                    <a:pt x="274" y="0"/>
                    <a:pt x="189" y="31"/>
                    <a:pt x="125" y="95"/>
                  </a:cubicBezTo>
                  <a:close/>
                </a:path>
              </a:pathLst>
            </a:custGeom>
            <a:solidFill>
              <a:schemeClr val="accent5">
                <a:lumMod val="60000"/>
                <a:lumOff val="40000"/>
              </a:schemeClr>
            </a:solidFill>
            <a:ln>
              <a:noFill/>
            </a:ln>
          </p:spPr>
          <p:txBody>
            <a:bodyPr spcFirstLastPara="1" wrap="square" lIns="68575" tIns="34275" rIns="68575" bIns="34275" anchor="t" anchorCtr="0">
              <a:noAutofit/>
            </a:bodyPr>
            <a:lstStyle/>
            <a:p>
              <a:pPr>
                <a:buClr>
                  <a:prstClr val="black"/>
                </a:buClr>
                <a:buSzPts val="1400"/>
                <a:buFont typeface="Calibri"/>
                <a:buNone/>
              </a:pPr>
              <a:endParaRPr sz="1400">
                <a:solidFill>
                  <a:prstClr val="black"/>
                </a:solidFill>
                <a:ea typeface="Calibri"/>
                <a:cs typeface="Calibri"/>
                <a:sym typeface="Calibri"/>
              </a:endParaRPr>
            </a:p>
          </p:txBody>
        </p:sp>
        <p:sp>
          <p:nvSpPr>
            <p:cNvPr id="19" name="Google Shape;1007;p52"/>
            <p:cNvSpPr/>
            <p:nvPr/>
          </p:nvSpPr>
          <p:spPr>
            <a:xfrm>
              <a:off x="6290862" y="4788612"/>
              <a:ext cx="355650" cy="355620"/>
            </a:xfrm>
            <a:custGeom>
              <a:avLst/>
              <a:gdLst/>
              <a:ahLst/>
              <a:cxnLst/>
              <a:rect l="l" t="t" r="r" b="b"/>
              <a:pathLst>
                <a:path w="671" h="671" extrusionOk="0">
                  <a:moveTo>
                    <a:pt x="96" y="546"/>
                  </a:moveTo>
                  <a:cubicBezTo>
                    <a:pt x="220" y="671"/>
                    <a:pt x="422" y="671"/>
                    <a:pt x="547" y="546"/>
                  </a:cubicBezTo>
                  <a:cubicBezTo>
                    <a:pt x="671" y="422"/>
                    <a:pt x="671" y="220"/>
                    <a:pt x="547" y="95"/>
                  </a:cubicBezTo>
                  <a:cubicBezTo>
                    <a:pt x="482" y="31"/>
                    <a:pt x="397" y="0"/>
                    <a:pt x="313" y="2"/>
                  </a:cubicBezTo>
                  <a:cubicBezTo>
                    <a:pt x="161" y="2"/>
                    <a:pt x="161" y="2"/>
                    <a:pt x="161" y="2"/>
                  </a:cubicBezTo>
                  <a:cubicBezTo>
                    <a:pt x="2" y="1"/>
                    <a:pt x="2" y="1"/>
                    <a:pt x="2" y="1"/>
                  </a:cubicBezTo>
                  <a:cubicBezTo>
                    <a:pt x="2" y="161"/>
                    <a:pt x="2" y="161"/>
                    <a:pt x="2" y="161"/>
                  </a:cubicBezTo>
                  <a:cubicBezTo>
                    <a:pt x="2" y="312"/>
                    <a:pt x="2" y="312"/>
                    <a:pt x="2" y="312"/>
                  </a:cubicBezTo>
                  <a:cubicBezTo>
                    <a:pt x="0" y="397"/>
                    <a:pt x="31" y="482"/>
                    <a:pt x="96" y="546"/>
                  </a:cubicBezTo>
                  <a:close/>
                </a:path>
              </a:pathLst>
            </a:custGeom>
            <a:solidFill>
              <a:schemeClr val="accent6">
                <a:lumMod val="40000"/>
                <a:lumOff val="60000"/>
              </a:schemeClr>
            </a:solidFill>
            <a:ln>
              <a:noFill/>
            </a:ln>
          </p:spPr>
          <p:txBody>
            <a:bodyPr spcFirstLastPara="1" wrap="square" lIns="68575" tIns="34275" rIns="68575" bIns="34275" anchor="t" anchorCtr="0">
              <a:noAutofit/>
            </a:bodyPr>
            <a:lstStyle/>
            <a:p>
              <a:pPr>
                <a:buClr>
                  <a:prstClr val="black"/>
                </a:buClr>
                <a:buSzPts val="1400"/>
                <a:buFont typeface="Calibri"/>
                <a:buNone/>
              </a:pPr>
              <a:endParaRPr sz="1400">
                <a:solidFill>
                  <a:prstClr val="black"/>
                </a:solidFill>
                <a:ea typeface="Calibri"/>
                <a:cs typeface="Calibri"/>
                <a:sym typeface="Calibri"/>
              </a:endParaRPr>
            </a:p>
          </p:txBody>
        </p:sp>
        <p:sp>
          <p:nvSpPr>
            <p:cNvPr id="20" name="Google Shape;1008;p52"/>
            <p:cNvSpPr/>
            <p:nvPr/>
          </p:nvSpPr>
          <p:spPr>
            <a:xfrm>
              <a:off x="6290862" y="4424051"/>
              <a:ext cx="355650" cy="355620"/>
            </a:xfrm>
            <a:custGeom>
              <a:avLst/>
              <a:gdLst/>
              <a:ahLst/>
              <a:cxnLst/>
              <a:rect l="l" t="t" r="r" b="b"/>
              <a:pathLst>
                <a:path w="671" h="671" extrusionOk="0">
                  <a:moveTo>
                    <a:pt x="547" y="575"/>
                  </a:moveTo>
                  <a:cubicBezTo>
                    <a:pt x="671" y="451"/>
                    <a:pt x="671" y="249"/>
                    <a:pt x="547" y="124"/>
                  </a:cubicBezTo>
                  <a:cubicBezTo>
                    <a:pt x="422" y="0"/>
                    <a:pt x="220" y="0"/>
                    <a:pt x="96" y="124"/>
                  </a:cubicBezTo>
                  <a:cubicBezTo>
                    <a:pt x="31" y="189"/>
                    <a:pt x="0" y="274"/>
                    <a:pt x="2" y="358"/>
                  </a:cubicBezTo>
                  <a:cubicBezTo>
                    <a:pt x="2" y="509"/>
                    <a:pt x="2" y="509"/>
                    <a:pt x="2" y="509"/>
                  </a:cubicBezTo>
                  <a:cubicBezTo>
                    <a:pt x="2" y="669"/>
                    <a:pt x="2" y="669"/>
                    <a:pt x="2" y="669"/>
                  </a:cubicBezTo>
                  <a:cubicBezTo>
                    <a:pt x="161" y="669"/>
                    <a:pt x="161" y="669"/>
                    <a:pt x="161" y="669"/>
                  </a:cubicBezTo>
                  <a:cubicBezTo>
                    <a:pt x="313" y="668"/>
                    <a:pt x="313" y="668"/>
                    <a:pt x="313" y="668"/>
                  </a:cubicBezTo>
                  <a:cubicBezTo>
                    <a:pt x="397" y="671"/>
                    <a:pt x="482" y="640"/>
                    <a:pt x="547" y="575"/>
                  </a:cubicBezTo>
                  <a:close/>
                </a:path>
              </a:pathLst>
            </a:custGeom>
            <a:solidFill>
              <a:schemeClr val="accent5">
                <a:lumMod val="20000"/>
                <a:lumOff val="80000"/>
              </a:schemeClr>
            </a:solidFill>
            <a:ln>
              <a:noFill/>
            </a:ln>
          </p:spPr>
          <p:txBody>
            <a:bodyPr spcFirstLastPara="1" wrap="square" lIns="68575" tIns="34275" rIns="68575" bIns="34275" anchor="t" anchorCtr="0">
              <a:noAutofit/>
            </a:bodyPr>
            <a:lstStyle/>
            <a:p>
              <a:pPr>
                <a:buClr>
                  <a:prstClr val="black"/>
                </a:buClr>
                <a:buSzPts val="1400"/>
                <a:buFont typeface="Calibri"/>
                <a:buNone/>
              </a:pPr>
              <a:endParaRPr sz="1400">
                <a:solidFill>
                  <a:prstClr val="black"/>
                </a:solidFill>
                <a:ea typeface="Calibri"/>
                <a:cs typeface="Calibri"/>
                <a:sym typeface="Calibri"/>
              </a:endParaRPr>
            </a:p>
          </p:txBody>
        </p:sp>
      </p:grpSp>
      <p:sp>
        <p:nvSpPr>
          <p:cNvPr id="6" name="Rectangle 5"/>
          <p:cNvSpPr/>
          <p:nvPr/>
        </p:nvSpPr>
        <p:spPr>
          <a:xfrm>
            <a:off x="616159" y="4604782"/>
            <a:ext cx="4443850" cy="1643527"/>
          </a:xfrm>
          <a:prstGeom prst="rect">
            <a:avLst/>
          </a:prstGeom>
        </p:spPr>
        <p:txBody>
          <a:bodyPr wrap="square">
            <a:spAutoFit/>
          </a:bodyPr>
          <a:lstStyle/>
          <a:p>
            <a:pPr algn="just" defTabSz="889000" fontAlgn="base">
              <a:lnSpc>
                <a:spcPct val="90000"/>
              </a:lnSpc>
              <a:spcBef>
                <a:spcPct val="0"/>
              </a:spcBef>
              <a:spcAft>
                <a:spcPct val="35000"/>
              </a:spcAft>
            </a:pPr>
            <a:r>
              <a:rPr lang="en-US" sz="2800" b="1" dirty="0" err="1">
                <a:solidFill>
                  <a:srgbClr val="FF0000"/>
                </a:solidFill>
                <a:latin typeface="Times New Roman" panose="02020603050405020304" pitchFamily="18" charset="0"/>
                <a:cs typeface="Times New Roman" panose="02020603050405020304" pitchFamily="18" charset="0"/>
              </a:rPr>
              <a:t>Cấu</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tạo</a:t>
            </a:r>
            <a:r>
              <a:rPr lang="en-US" sz="2800" b="1" dirty="0">
                <a:solidFill>
                  <a:srgbClr val="FF0000"/>
                </a:solidFill>
                <a:latin typeface="Times New Roman" panose="02020603050405020304" pitchFamily="18" charset="0"/>
                <a:cs typeface="Times New Roman" panose="02020603050405020304" pitchFamily="18" charset="0"/>
              </a:rPr>
              <a:t> </a:t>
            </a:r>
            <a:r>
              <a:rPr lang="en-US" sz="2800" dirty="0" err="1">
                <a:solidFill>
                  <a:prstClr val="black">
                    <a:lumMod val="95000"/>
                    <a:lumOff val="5000"/>
                  </a:prstClr>
                </a:solidFill>
                <a:latin typeface="Times New Roman" panose="02020603050405020304" pitchFamily="18" charset="0"/>
                <a:cs typeface="Times New Roman" panose="02020603050405020304" pitchFamily="18" charset="0"/>
              </a:rPr>
              <a:t>đầy</a:t>
            </a:r>
            <a:r>
              <a:rPr lang="en-US" sz="28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800" dirty="0" err="1">
                <a:solidFill>
                  <a:prstClr val="black">
                    <a:lumMod val="95000"/>
                    <a:lumOff val="5000"/>
                  </a:prstClr>
                </a:solidFill>
                <a:latin typeface="Times New Roman" panose="02020603050405020304" pitchFamily="18" charset="0"/>
                <a:cs typeface="Times New Roman" panose="02020603050405020304" pitchFamily="18" charset="0"/>
              </a:rPr>
              <a:t>đủ</a:t>
            </a:r>
            <a:r>
              <a:rPr lang="en-US" sz="28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800" dirty="0" err="1">
                <a:solidFill>
                  <a:prstClr val="black">
                    <a:lumMod val="95000"/>
                    <a:lumOff val="5000"/>
                  </a:prstClr>
                </a:solidFill>
                <a:latin typeface="Times New Roman" panose="02020603050405020304" pitchFamily="18" charset="0"/>
                <a:cs typeface="Times New Roman" panose="02020603050405020304" pitchFamily="18" charset="0"/>
              </a:rPr>
              <a:t>của</a:t>
            </a:r>
            <a:r>
              <a:rPr lang="en-US" sz="28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800" dirty="0" err="1">
                <a:solidFill>
                  <a:prstClr val="black">
                    <a:lumMod val="95000"/>
                    <a:lumOff val="5000"/>
                  </a:prstClr>
                </a:solidFill>
                <a:latin typeface="Times New Roman" panose="02020603050405020304" pitchFamily="18" charset="0"/>
                <a:cs typeface="Times New Roman" panose="02020603050405020304" pitchFamily="18" charset="0"/>
              </a:rPr>
              <a:t>một</a:t>
            </a:r>
            <a:r>
              <a:rPr lang="en-US" sz="28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800" dirty="0" err="1">
                <a:solidFill>
                  <a:prstClr val="black">
                    <a:lumMod val="95000"/>
                    <a:lumOff val="5000"/>
                  </a:prstClr>
                </a:solidFill>
                <a:latin typeface="Times New Roman" panose="02020603050405020304" pitchFamily="18" charset="0"/>
                <a:cs typeface="Times New Roman" panose="02020603050405020304" pitchFamily="18" charset="0"/>
              </a:rPr>
              <a:t>cụm</a:t>
            </a:r>
            <a:r>
              <a:rPr lang="en-US" sz="28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800" dirty="0" err="1">
                <a:solidFill>
                  <a:prstClr val="black">
                    <a:lumMod val="95000"/>
                    <a:lumOff val="5000"/>
                  </a:prstClr>
                </a:solidFill>
                <a:latin typeface="Times New Roman" panose="02020603050405020304" pitchFamily="18" charset="0"/>
                <a:cs typeface="Times New Roman" panose="02020603050405020304" pitchFamily="18" charset="0"/>
              </a:rPr>
              <a:t>tính</a:t>
            </a:r>
            <a:r>
              <a:rPr lang="en-US" sz="28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800" dirty="0" err="1">
                <a:solidFill>
                  <a:prstClr val="black">
                    <a:lumMod val="95000"/>
                    <a:lumOff val="5000"/>
                  </a:prstClr>
                </a:solidFill>
                <a:latin typeface="Times New Roman" panose="02020603050405020304" pitchFamily="18" charset="0"/>
                <a:cs typeface="Times New Roman" panose="02020603050405020304" pitchFamily="18" charset="0"/>
              </a:rPr>
              <a:t>từ</a:t>
            </a:r>
            <a:r>
              <a:rPr lang="en-US" sz="28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800" dirty="0" err="1">
                <a:solidFill>
                  <a:prstClr val="black">
                    <a:lumMod val="95000"/>
                    <a:lumOff val="5000"/>
                  </a:prstClr>
                </a:solidFill>
                <a:latin typeface="Times New Roman" panose="02020603050405020304" pitchFamily="18" charset="0"/>
                <a:cs typeface="Times New Roman" panose="02020603050405020304" pitchFamily="18" charset="0"/>
              </a:rPr>
              <a:t>gồm</a:t>
            </a:r>
            <a:r>
              <a:rPr lang="en-US" sz="2800" dirty="0">
                <a:solidFill>
                  <a:prstClr val="black">
                    <a:lumMod val="95000"/>
                    <a:lumOff val="5000"/>
                  </a:prstClr>
                </a:solidFill>
                <a:latin typeface="Times New Roman" panose="02020603050405020304" pitchFamily="18" charset="0"/>
                <a:cs typeface="Times New Roman" panose="02020603050405020304" pitchFamily="18" charset="0"/>
              </a:rPr>
              <a:t> 3 </a:t>
            </a:r>
            <a:r>
              <a:rPr lang="en-US" sz="2800" dirty="0" err="1">
                <a:solidFill>
                  <a:prstClr val="black">
                    <a:lumMod val="95000"/>
                    <a:lumOff val="5000"/>
                  </a:prstClr>
                </a:solidFill>
                <a:latin typeface="Times New Roman" panose="02020603050405020304" pitchFamily="18" charset="0"/>
                <a:cs typeface="Times New Roman" panose="02020603050405020304" pitchFamily="18" charset="0"/>
              </a:rPr>
              <a:t>phần</a:t>
            </a:r>
            <a:r>
              <a:rPr lang="en-US" sz="28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800" dirty="0" err="1">
                <a:solidFill>
                  <a:prstClr val="black">
                    <a:lumMod val="95000"/>
                    <a:lumOff val="5000"/>
                  </a:prstClr>
                </a:solidFill>
                <a:latin typeface="Times New Roman" panose="02020603050405020304" pitchFamily="18" charset="0"/>
                <a:cs typeface="Times New Roman" panose="02020603050405020304" pitchFamily="18" charset="0"/>
              </a:rPr>
              <a:t>Phần</a:t>
            </a:r>
            <a:r>
              <a:rPr lang="en-US" sz="28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800" dirty="0" err="1">
                <a:solidFill>
                  <a:prstClr val="black">
                    <a:lumMod val="95000"/>
                    <a:lumOff val="5000"/>
                  </a:prstClr>
                </a:solidFill>
                <a:latin typeface="Times New Roman" panose="02020603050405020304" pitchFamily="18" charset="0"/>
                <a:cs typeface="Times New Roman" panose="02020603050405020304" pitchFamily="18" charset="0"/>
              </a:rPr>
              <a:t>phụ</a:t>
            </a:r>
            <a:r>
              <a:rPr lang="en-US" sz="28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800" dirty="0" err="1">
                <a:solidFill>
                  <a:prstClr val="black">
                    <a:lumMod val="95000"/>
                    <a:lumOff val="5000"/>
                  </a:prstClr>
                </a:solidFill>
                <a:latin typeface="Times New Roman" panose="02020603050405020304" pitchFamily="18" charset="0"/>
                <a:cs typeface="Times New Roman" panose="02020603050405020304" pitchFamily="18" charset="0"/>
              </a:rPr>
              <a:t>trước</a:t>
            </a:r>
            <a:r>
              <a:rPr lang="en-US" sz="28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800" dirty="0" err="1">
                <a:solidFill>
                  <a:prstClr val="black">
                    <a:lumMod val="95000"/>
                    <a:lumOff val="5000"/>
                  </a:prstClr>
                </a:solidFill>
                <a:latin typeface="Times New Roman" panose="02020603050405020304" pitchFamily="18" charset="0"/>
                <a:cs typeface="Times New Roman" panose="02020603050405020304" pitchFamily="18" charset="0"/>
              </a:rPr>
              <a:t>phần</a:t>
            </a:r>
            <a:r>
              <a:rPr lang="en-US" sz="28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800" dirty="0" err="1">
                <a:solidFill>
                  <a:prstClr val="black">
                    <a:lumMod val="95000"/>
                    <a:lumOff val="5000"/>
                  </a:prstClr>
                </a:solidFill>
                <a:latin typeface="Times New Roman" panose="02020603050405020304" pitchFamily="18" charset="0"/>
                <a:cs typeface="Times New Roman" panose="02020603050405020304" pitchFamily="18" charset="0"/>
              </a:rPr>
              <a:t>tính</a:t>
            </a:r>
            <a:r>
              <a:rPr lang="en-US" sz="28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800" dirty="0" err="1">
                <a:solidFill>
                  <a:prstClr val="black">
                    <a:lumMod val="95000"/>
                    <a:lumOff val="5000"/>
                  </a:prstClr>
                </a:solidFill>
                <a:latin typeface="Times New Roman" panose="02020603050405020304" pitchFamily="18" charset="0"/>
                <a:cs typeface="Times New Roman" panose="02020603050405020304" pitchFamily="18" charset="0"/>
              </a:rPr>
              <a:t>từ</a:t>
            </a:r>
            <a:r>
              <a:rPr lang="en-US" sz="28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800" dirty="0" err="1">
                <a:solidFill>
                  <a:prstClr val="black">
                    <a:lumMod val="95000"/>
                    <a:lumOff val="5000"/>
                  </a:prstClr>
                </a:solidFill>
                <a:latin typeface="Times New Roman" panose="02020603050405020304" pitchFamily="18" charset="0"/>
                <a:cs typeface="Times New Roman" panose="02020603050405020304" pitchFamily="18" charset="0"/>
              </a:rPr>
              <a:t>trung</a:t>
            </a:r>
            <a:r>
              <a:rPr lang="en-US" sz="28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800" dirty="0" err="1">
                <a:solidFill>
                  <a:prstClr val="black">
                    <a:lumMod val="95000"/>
                    <a:lumOff val="5000"/>
                  </a:prstClr>
                </a:solidFill>
                <a:latin typeface="Times New Roman" panose="02020603050405020304" pitchFamily="18" charset="0"/>
                <a:cs typeface="Times New Roman" panose="02020603050405020304" pitchFamily="18" charset="0"/>
              </a:rPr>
              <a:t>tâm</a:t>
            </a:r>
            <a:r>
              <a:rPr lang="en-US" sz="28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800" dirty="0" err="1">
                <a:solidFill>
                  <a:prstClr val="black">
                    <a:lumMod val="95000"/>
                    <a:lumOff val="5000"/>
                  </a:prstClr>
                </a:solidFill>
                <a:latin typeface="Times New Roman" panose="02020603050405020304" pitchFamily="18" charset="0"/>
                <a:cs typeface="Times New Roman" panose="02020603050405020304" pitchFamily="18" charset="0"/>
              </a:rPr>
              <a:t>phần</a:t>
            </a:r>
            <a:r>
              <a:rPr lang="en-US" sz="28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800" dirty="0" err="1">
                <a:solidFill>
                  <a:prstClr val="black">
                    <a:lumMod val="95000"/>
                    <a:lumOff val="5000"/>
                  </a:prstClr>
                </a:solidFill>
                <a:latin typeface="Times New Roman" panose="02020603050405020304" pitchFamily="18" charset="0"/>
                <a:cs typeface="Times New Roman" panose="02020603050405020304" pitchFamily="18" charset="0"/>
              </a:rPr>
              <a:t>phụ</a:t>
            </a:r>
            <a:r>
              <a:rPr lang="en-US" sz="28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800" dirty="0" err="1">
                <a:solidFill>
                  <a:prstClr val="black">
                    <a:lumMod val="95000"/>
                    <a:lumOff val="5000"/>
                  </a:prstClr>
                </a:solidFill>
                <a:latin typeface="Times New Roman" panose="02020603050405020304" pitchFamily="18" charset="0"/>
                <a:cs typeface="Times New Roman" panose="02020603050405020304" pitchFamily="18" charset="0"/>
              </a:rPr>
              <a:t>sau</a:t>
            </a:r>
            <a:r>
              <a:rPr lang="en-US" sz="2800" dirty="0">
                <a:solidFill>
                  <a:prstClr val="black">
                    <a:lumMod val="95000"/>
                    <a:lumOff val="5000"/>
                  </a:prstClr>
                </a:solidFill>
                <a:latin typeface="Times New Roman" panose="02020603050405020304" pitchFamily="18" charset="0"/>
                <a:cs typeface="Times New Roman" panose="02020603050405020304" pitchFamily="18" charset="0"/>
              </a:rPr>
              <a:t>.</a:t>
            </a:r>
          </a:p>
        </p:txBody>
      </p:sp>
      <p:sp>
        <p:nvSpPr>
          <p:cNvPr id="7" name="Rectangle 6"/>
          <p:cNvSpPr/>
          <p:nvPr/>
        </p:nvSpPr>
        <p:spPr>
          <a:xfrm>
            <a:off x="6733328" y="2340436"/>
            <a:ext cx="4666064" cy="1643527"/>
          </a:xfrm>
          <a:prstGeom prst="rect">
            <a:avLst/>
          </a:prstGeom>
        </p:spPr>
        <p:txBody>
          <a:bodyPr wrap="square">
            <a:spAutoFit/>
          </a:bodyPr>
          <a:lstStyle/>
          <a:p>
            <a:pPr algn="just" defTabSz="889000" fontAlgn="base">
              <a:lnSpc>
                <a:spcPct val="90000"/>
              </a:lnSpc>
              <a:spcBef>
                <a:spcPct val="0"/>
              </a:spcBef>
              <a:spcAft>
                <a:spcPct val="35000"/>
              </a:spcAft>
            </a:pPr>
            <a:r>
              <a:rPr lang="vi-VN" sz="2800" b="1" dirty="0">
                <a:solidFill>
                  <a:prstClr val="black">
                    <a:lumMod val="95000"/>
                    <a:lumOff val="5000"/>
                  </a:prstClr>
                </a:solidFill>
                <a:latin typeface="Times New Roman" panose="02020603050405020304" pitchFamily="18" charset="0"/>
                <a:cs typeface="Times New Roman" panose="02020603050405020304" pitchFamily="18" charset="0"/>
              </a:rPr>
              <a:t>Phần phụ trước </a:t>
            </a:r>
            <a:r>
              <a:rPr lang="en-US" sz="2800" dirty="0" err="1">
                <a:solidFill>
                  <a:prstClr val="black">
                    <a:lumMod val="95000"/>
                    <a:lumOff val="5000"/>
                  </a:prstClr>
                </a:solidFill>
                <a:latin typeface="Times New Roman" panose="02020603050405020304" pitchFamily="18" charset="0"/>
                <a:cs typeface="Times New Roman" panose="02020603050405020304" pitchFamily="18" charset="0"/>
              </a:rPr>
              <a:t>tính</a:t>
            </a:r>
            <a:r>
              <a:rPr lang="en-US" sz="28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800" dirty="0" err="1">
                <a:solidFill>
                  <a:prstClr val="black">
                    <a:lumMod val="95000"/>
                    <a:lumOff val="5000"/>
                  </a:prstClr>
                </a:solidFill>
                <a:latin typeface="Times New Roman" panose="02020603050405020304" pitchFamily="18" charset="0"/>
                <a:cs typeface="Times New Roman" panose="02020603050405020304" pitchFamily="18" charset="0"/>
              </a:rPr>
              <a:t>từ</a:t>
            </a:r>
            <a:r>
              <a:rPr lang="en-US" sz="28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800" dirty="0" err="1">
                <a:solidFill>
                  <a:prstClr val="black">
                    <a:lumMod val="95000"/>
                    <a:lumOff val="5000"/>
                  </a:prstClr>
                </a:solidFill>
                <a:latin typeface="Times New Roman" panose="02020603050405020304" pitchFamily="18" charset="0"/>
                <a:cs typeface="Times New Roman" panose="02020603050405020304" pitchFamily="18" charset="0"/>
              </a:rPr>
              <a:t>trung</a:t>
            </a:r>
            <a:r>
              <a:rPr lang="en-US" sz="28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800" dirty="0" err="1">
                <a:solidFill>
                  <a:prstClr val="black">
                    <a:lumMod val="95000"/>
                    <a:lumOff val="5000"/>
                  </a:prstClr>
                </a:solidFill>
                <a:latin typeface="Times New Roman" panose="02020603050405020304" pitchFamily="18" charset="0"/>
                <a:cs typeface="Times New Roman" panose="02020603050405020304" pitchFamily="18" charset="0"/>
              </a:rPr>
              <a:t>tâm</a:t>
            </a:r>
            <a:r>
              <a:rPr lang="en-US" sz="28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800" dirty="0" err="1">
                <a:solidFill>
                  <a:prstClr val="black">
                    <a:lumMod val="95000"/>
                    <a:lumOff val="5000"/>
                  </a:prstClr>
                </a:solidFill>
                <a:latin typeface="Times New Roman" panose="02020603050405020304" pitchFamily="18" charset="0"/>
                <a:cs typeface="Times New Roman" panose="02020603050405020304" pitchFamily="18" charset="0"/>
              </a:rPr>
              <a:t>thường</a:t>
            </a:r>
            <a:r>
              <a:rPr lang="en-US" sz="28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800" dirty="0" err="1">
                <a:solidFill>
                  <a:prstClr val="black">
                    <a:lumMod val="95000"/>
                    <a:lumOff val="5000"/>
                  </a:prstClr>
                </a:solidFill>
                <a:latin typeface="Times New Roman" panose="02020603050405020304" pitchFamily="18" charset="0"/>
                <a:cs typeface="Times New Roman" panose="02020603050405020304" pitchFamily="18" charset="0"/>
              </a:rPr>
              <a:t>bổ</a:t>
            </a:r>
            <a:r>
              <a:rPr lang="en-US" sz="2800" dirty="0">
                <a:solidFill>
                  <a:prstClr val="black">
                    <a:lumMod val="95000"/>
                    <a:lumOff val="5000"/>
                  </a:prstClr>
                </a:solidFill>
                <a:latin typeface="Times New Roman" panose="02020603050405020304" pitchFamily="18" charset="0"/>
                <a:cs typeface="Times New Roman" panose="02020603050405020304" pitchFamily="18" charset="0"/>
              </a:rPr>
              <a:t> sung </a:t>
            </a:r>
            <a:r>
              <a:rPr lang="en-US" sz="2800" dirty="0" err="1">
                <a:solidFill>
                  <a:prstClr val="black">
                    <a:lumMod val="95000"/>
                    <a:lumOff val="5000"/>
                  </a:prstClr>
                </a:solidFill>
                <a:latin typeface="Times New Roman" panose="02020603050405020304" pitchFamily="18" charset="0"/>
                <a:cs typeface="Times New Roman" panose="02020603050405020304" pitchFamily="18" charset="0"/>
              </a:rPr>
              <a:t>cho</a:t>
            </a:r>
            <a:r>
              <a:rPr lang="en-US" sz="28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800" dirty="0" err="1">
                <a:solidFill>
                  <a:prstClr val="black">
                    <a:lumMod val="95000"/>
                    <a:lumOff val="5000"/>
                  </a:prstClr>
                </a:solidFill>
                <a:latin typeface="Times New Roman" panose="02020603050405020304" pitchFamily="18" charset="0"/>
                <a:cs typeface="Times New Roman" panose="02020603050405020304" pitchFamily="18" charset="0"/>
              </a:rPr>
              <a:t>tính</a:t>
            </a:r>
            <a:r>
              <a:rPr lang="en-US" sz="28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800" dirty="0" err="1">
                <a:solidFill>
                  <a:prstClr val="black">
                    <a:lumMod val="95000"/>
                    <a:lumOff val="5000"/>
                  </a:prstClr>
                </a:solidFill>
                <a:latin typeface="Times New Roman" panose="02020603050405020304" pitchFamily="18" charset="0"/>
                <a:cs typeface="Times New Roman" panose="02020603050405020304" pitchFamily="18" charset="0"/>
              </a:rPr>
              <a:t>từ</a:t>
            </a:r>
            <a:r>
              <a:rPr lang="en-US" sz="28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800" dirty="0" err="1">
                <a:solidFill>
                  <a:prstClr val="black">
                    <a:lumMod val="95000"/>
                    <a:lumOff val="5000"/>
                  </a:prstClr>
                </a:solidFill>
                <a:latin typeface="Times New Roman" panose="02020603050405020304" pitchFamily="18" charset="0"/>
                <a:cs typeface="Times New Roman" panose="02020603050405020304" pitchFamily="18" charset="0"/>
              </a:rPr>
              <a:t>những</a:t>
            </a:r>
            <a:r>
              <a:rPr lang="en-US" sz="2800" dirty="0">
                <a:solidFill>
                  <a:prstClr val="black">
                    <a:lumMod val="95000"/>
                    <a:lumOff val="5000"/>
                  </a:prstClr>
                </a:solidFill>
                <a:latin typeface="Times New Roman" panose="02020603050405020304" pitchFamily="18" charset="0"/>
                <a:cs typeface="Times New Roman" panose="02020603050405020304" pitchFamily="18" charset="0"/>
              </a:rPr>
              <a:t> ý </a:t>
            </a:r>
            <a:r>
              <a:rPr lang="en-US" sz="2800" dirty="0" err="1">
                <a:solidFill>
                  <a:prstClr val="black">
                    <a:lumMod val="95000"/>
                    <a:lumOff val="5000"/>
                  </a:prstClr>
                </a:solidFill>
                <a:latin typeface="Times New Roman" panose="02020603050405020304" pitchFamily="18" charset="0"/>
                <a:cs typeface="Times New Roman" panose="02020603050405020304" pitchFamily="18" charset="0"/>
              </a:rPr>
              <a:t>nghĩa</a:t>
            </a:r>
            <a:r>
              <a:rPr lang="en-US" sz="28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800" dirty="0" err="1">
                <a:solidFill>
                  <a:prstClr val="black">
                    <a:lumMod val="95000"/>
                    <a:lumOff val="5000"/>
                  </a:prstClr>
                </a:solidFill>
                <a:latin typeface="Times New Roman" panose="02020603050405020304" pitchFamily="18" charset="0"/>
                <a:cs typeface="Times New Roman" panose="02020603050405020304" pitchFamily="18" charset="0"/>
              </a:rPr>
              <a:t>như</a:t>
            </a:r>
            <a:r>
              <a:rPr lang="en-US" sz="28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800" dirty="0" err="1">
                <a:solidFill>
                  <a:prstClr val="black">
                    <a:lumMod val="95000"/>
                    <a:lumOff val="5000"/>
                  </a:prstClr>
                </a:solidFill>
                <a:latin typeface="Times New Roman" panose="02020603050405020304" pitchFamily="18" charset="0"/>
                <a:cs typeface="Times New Roman" panose="02020603050405020304" pitchFamily="18" charset="0"/>
              </a:rPr>
              <a:t>mức</a:t>
            </a:r>
            <a:r>
              <a:rPr lang="en-US" sz="28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800" dirty="0" err="1">
                <a:solidFill>
                  <a:prstClr val="black">
                    <a:lumMod val="95000"/>
                    <a:lumOff val="5000"/>
                  </a:prstClr>
                </a:solidFill>
                <a:latin typeface="Times New Roman" panose="02020603050405020304" pitchFamily="18" charset="0"/>
                <a:cs typeface="Times New Roman" panose="02020603050405020304" pitchFamily="18" charset="0"/>
              </a:rPr>
              <a:t>độ</a:t>
            </a:r>
            <a:r>
              <a:rPr lang="en-US" sz="28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800" dirty="0" err="1">
                <a:solidFill>
                  <a:prstClr val="black">
                    <a:lumMod val="95000"/>
                    <a:lumOff val="5000"/>
                  </a:prstClr>
                </a:solidFill>
                <a:latin typeface="Times New Roman" panose="02020603050405020304" pitchFamily="18" charset="0"/>
                <a:cs typeface="Times New Roman" panose="02020603050405020304" pitchFamily="18" charset="0"/>
              </a:rPr>
              <a:t>thời</a:t>
            </a:r>
            <a:r>
              <a:rPr lang="en-US" sz="28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800" dirty="0" err="1">
                <a:solidFill>
                  <a:prstClr val="black">
                    <a:lumMod val="95000"/>
                    <a:lumOff val="5000"/>
                  </a:prstClr>
                </a:solidFill>
                <a:latin typeface="Times New Roman" panose="02020603050405020304" pitchFamily="18" charset="0"/>
                <a:cs typeface="Times New Roman" panose="02020603050405020304" pitchFamily="18" charset="0"/>
              </a:rPr>
              <a:t>gian</a:t>
            </a:r>
            <a:r>
              <a:rPr lang="en-US" sz="28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800" dirty="0" err="1">
                <a:solidFill>
                  <a:prstClr val="black">
                    <a:lumMod val="95000"/>
                    <a:lumOff val="5000"/>
                  </a:prstClr>
                </a:solidFill>
                <a:latin typeface="Times New Roman" panose="02020603050405020304" pitchFamily="18" charset="0"/>
                <a:cs typeface="Times New Roman" panose="02020603050405020304" pitchFamily="18" charset="0"/>
              </a:rPr>
              <a:t>sự</a:t>
            </a:r>
            <a:r>
              <a:rPr lang="en-US" sz="28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800" dirty="0" err="1">
                <a:solidFill>
                  <a:prstClr val="black">
                    <a:lumMod val="95000"/>
                    <a:lumOff val="5000"/>
                  </a:prstClr>
                </a:solidFill>
                <a:latin typeface="Times New Roman" panose="02020603050405020304" pitchFamily="18" charset="0"/>
                <a:cs typeface="Times New Roman" panose="02020603050405020304" pitchFamily="18" charset="0"/>
              </a:rPr>
              <a:t>tiếp</a:t>
            </a:r>
            <a:r>
              <a:rPr lang="en-US" sz="28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800" dirty="0" err="1">
                <a:solidFill>
                  <a:prstClr val="black">
                    <a:lumMod val="95000"/>
                    <a:lumOff val="5000"/>
                  </a:prstClr>
                </a:solidFill>
                <a:latin typeface="Times New Roman" panose="02020603050405020304" pitchFamily="18" charset="0"/>
                <a:cs typeface="Times New Roman" panose="02020603050405020304" pitchFamily="18" charset="0"/>
              </a:rPr>
              <a:t>diễn</a:t>
            </a:r>
            <a:r>
              <a:rPr lang="en-US" sz="2800" dirty="0">
                <a:solidFill>
                  <a:prstClr val="black">
                    <a:lumMod val="95000"/>
                    <a:lumOff val="5000"/>
                  </a:prstClr>
                </a:solidFill>
                <a:latin typeface="Times New Roman" panose="02020603050405020304" pitchFamily="18" charset="0"/>
                <a:cs typeface="Times New Roman" panose="02020603050405020304" pitchFamily="18" charset="0"/>
              </a:rPr>
              <a:t>...</a:t>
            </a:r>
          </a:p>
        </p:txBody>
      </p:sp>
      <p:sp>
        <p:nvSpPr>
          <p:cNvPr id="9" name="Rectangle 8"/>
          <p:cNvSpPr/>
          <p:nvPr/>
        </p:nvSpPr>
        <p:spPr>
          <a:xfrm>
            <a:off x="6733328" y="4461981"/>
            <a:ext cx="4666064" cy="1643527"/>
          </a:xfrm>
          <a:prstGeom prst="rect">
            <a:avLst/>
          </a:prstGeom>
        </p:spPr>
        <p:txBody>
          <a:bodyPr wrap="square">
            <a:spAutoFit/>
          </a:bodyPr>
          <a:lstStyle/>
          <a:p>
            <a:pPr algn="just" defTabSz="889000" fontAlgn="base">
              <a:lnSpc>
                <a:spcPct val="90000"/>
              </a:lnSpc>
              <a:spcBef>
                <a:spcPct val="0"/>
              </a:spcBef>
              <a:spcAft>
                <a:spcPct val="35000"/>
              </a:spcAft>
            </a:pPr>
            <a:r>
              <a:rPr lang="vi-VN" sz="2800" b="1" dirty="0">
                <a:solidFill>
                  <a:prstClr val="black">
                    <a:lumMod val="95000"/>
                    <a:lumOff val="5000"/>
                  </a:prstClr>
                </a:solidFill>
                <a:latin typeface="Times New Roman" panose="02020603050405020304" pitchFamily="18" charset="0"/>
                <a:cs typeface="Times New Roman" panose="02020603050405020304" pitchFamily="18" charset="0"/>
              </a:rPr>
              <a:t>Phần phụ </a:t>
            </a:r>
            <a:r>
              <a:rPr lang="en-US" sz="2800" b="1" dirty="0" err="1">
                <a:solidFill>
                  <a:prstClr val="black">
                    <a:lumMod val="95000"/>
                    <a:lumOff val="5000"/>
                  </a:prstClr>
                </a:solidFill>
                <a:latin typeface="Times New Roman" panose="02020603050405020304" pitchFamily="18" charset="0"/>
                <a:cs typeface="Times New Roman" panose="02020603050405020304" pitchFamily="18" charset="0"/>
              </a:rPr>
              <a:t>sau</a:t>
            </a:r>
            <a:r>
              <a:rPr lang="en-US" sz="2800" b="1"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800" dirty="0" err="1">
                <a:solidFill>
                  <a:prstClr val="black">
                    <a:lumMod val="95000"/>
                    <a:lumOff val="5000"/>
                  </a:prstClr>
                </a:solidFill>
                <a:latin typeface="Times New Roman" panose="02020603050405020304" pitchFamily="18" charset="0"/>
                <a:cs typeface="Times New Roman" panose="02020603050405020304" pitchFamily="18" charset="0"/>
              </a:rPr>
              <a:t>tính</a:t>
            </a:r>
            <a:r>
              <a:rPr lang="en-US" sz="28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800" dirty="0" err="1">
                <a:solidFill>
                  <a:prstClr val="black">
                    <a:lumMod val="95000"/>
                    <a:lumOff val="5000"/>
                  </a:prstClr>
                </a:solidFill>
                <a:latin typeface="Times New Roman" panose="02020603050405020304" pitchFamily="18" charset="0"/>
                <a:cs typeface="Times New Roman" panose="02020603050405020304" pitchFamily="18" charset="0"/>
              </a:rPr>
              <a:t>từ</a:t>
            </a:r>
            <a:r>
              <a:rPr lang="en-US" sz="28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800" dirty="0" err="1">
                <a:solidFill>
                  <a:prstClr val="black">
                    <a:lumMod val="95000"/>
                    <a:lumOff val="5000"/>
                  </a:prstClr>
                </a:solidFill>
                <a:latin typeface="Times New Roman" panose="02020603050405020304" pitchFamily="18" charset="0"/>
                <a:cs typeface="Times New Roman" panose="02020603050405020304" pitchFamily="18" charset="0"/>
              </a:rPr>
              <a:t>trung</a:t>
            </a:r>
            <a:r>
              <a:rPr lang="en-US" sz="28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800" dirty="0" err="1">
                <a:solidFill>
                  <a:prstClr val="black">
                    <a:lumMod val="95000"/>
                    <a:lumOff val="5000"/>
                  </a:prstClr>
                </a:solidFill>
                <a:latin typeface="Times New Roman" panose="02020603050405020304" pitchFamily="18" charset="0"/>
                <a:cs typeface="Times New Roman" panose="02020603050405020304" pitchFamily="18" charset="0"/>
              </a:rPr>
              <a:t>tâm</a:t>
            </a:r>
            <a:r>
              <a:rPr lang="en-US" sz="28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800" dirty="0" err="1">
                <a:solidFill>
                  <a:prstClr val="black">
                    <a:lumMod val="95000"/>
                    <a:lumOff val="5000"/>
                  </a:prstClr>
                </a:solidFill>
                <a:latin typeface="Times New Roman" panose="02020603050405020304" pitchFamily="18" charset="0"/>
                <a:cs typeface="Times New Roman" panose="02020603050405020304" pitchFamily="18" charset="0"/>
              </a:rPr>
              <a:t>thường</a:t>
            </a:r>
            <a:r>
              <a:rPr lang="en-US" sz="28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800" dirty="0" err="1">
                <a:solidFill>
                  <a:prstClr val="black">
                    <a:lumMod val="95000"/>
                    <a:lumOff val="5000"/>
                  </a:prstClr>
                </a:solidFill>
                <a:latin typeface="Times New Roman" panose="02020603050405020304" pitchFamily="18" charset="0"/>
                <a:cs typeface="Times New Roman" panose="02020603050405020304" pitchFamily="18" charset="0"/>
              </a:rPr>
              <a:t>bổ</a:t>
            </a:r>
            <a:r>
              <a:rPr lang="en-US" sz="2800" dirty="0">
                <a:solidFill>
                  <a:prstClr val="black">
                    <a:lumMod val="95000"/>
                    <a:lumOff val="5000"/>
                  </a:prstClr>
                </a:solidFill>
                <a:latin typeface="Times New Roman" panose="02020603050405020304" pitchFamily="18" charset="0"/>
                <a:cs typeface="Times New Roman" panose="02020603050405020304" pitchFamily="18" charset="0"/>
              </a:rPr>
              <a:t> sung </a:t>
            </a:r>
            <a:r>
              <a:rPr lang="en-US" sz="2800" dirty="0" err="1">
                <a:solidFill>
                  <a:prstClr val="black">
                    <a:lumMod val="95000"/>
                    <a:lumOff val="5000"/>
                  </a:prstClr>
                </a:solidFill>
                <a:latin typeface="Times New Roman" panose="02020603050405020304" pitchFamily="18" charset="0"/>
                <a:cs typeface="Times New Roman" panose="02020603050405020304" pitchFamily="18" charset="0"/>
              </a:rPr>
              <a:t>cho</a:t>
            </a:r>
            <a:r>
              <a:rPr lang="en-US" sz="28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800" dirty="0" err="1">
                <a:solidFill>
                  <a:prstClr val="black">
                    <a:lumMod val="95000"/>
                    <a:lumOff val="5000"/>
                  </a:prstClr>
                </a:solidFill>
                <a:latin typeface="Times New Roman" panose="02020603050405020304" pitchFamily="18" charset="0"/>
                <a:cs typeface="Times New Roman" panose="02020603050405020304" pitchFamily="18" charset="0"/>
              </a:rPr>
              <a:t>tính</a:t>
            </a:r>
            <a:r>
              <a:rPr lang="en-US" sz="28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800" dirty="0" err="1">
                <a:solidFill>
                  <a:prstClr val="black">
                    <a:lumMod val="95000"/>
                    <a:lumOff val="5000"/>
                  </a:prstClr>
                </a:solidFill>
                <a:latin typeface="Times New Roman" panose="02020603050405020304" pitchFamily="18" charset="0"/>
                <a:cs typeface="Times New Roman" panose="02020603050405020304" pitchFamily="18" charset="0"/>
              </a:rPr>
              <a:t>từ</a:t>
            </a:r>
            <a:r>
              <a:rPr lang="en-US" sz="28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800" dirty="0" err="1">
                <a:solidFill>
                  <a:prstClr val="black">
                    <a:lumMod val="95000"/>
                    <a:lumOff val="5000"/>
                  </a:prstClr>
                </a:solidFill>
                <a:latin typeface="Times New Roman" panose="02020603050405020304" pitchFamily="18" charset="0"/>
                <a:cs typeface="Times New Roman" panose="02020603050405020304" pitchFamily="18" charset="0"/>
              </a:rPr>
              <a:t>những</a:t>
            </a:r>
            <a:r>
              <a:rPr lang="en-US" sz="2800" dirty="0">
                <a:solidFill>
                  <a:prstClr val="black">
                    <a:lumMod val="95000"/>
                    <a:lumOff val="5000"/>
                  </a:prstClr>
                </a:solidFill>
                <a:latin typeface="Times New Roman" panose="02020603050405020304" pitchFamily="18" charset="0"/>
                <a:cs typeface="Times New Roman" panose="02020603050405020304" pitchFamily="18" charset="0"/>
              </a:rPr>
              <a:t> ý </a:t>
            </a:r>
            <a:r>
              <a:rPr lang="en-US" sz="2800" dirty="0" err="1">
                <a:solidFill>
                  <a:prstClr val="black">
                    <a:lumMod val="95000"/>
                    <a:lumOff val="5000"/>
                  </a:prstClr>
                </a:solidFill>
                <a:latin typeface="Times New Roman" panose="02020603050405020304" pitchFamily="18" charset="0"/>
                <a:cs typeface="Times New Roman" panose="02020603050405020304" pitchFamily="18" charset="0"/>
              </a:rPr>
              <a:t>nghĩa</a:t>
            </a:r>
            <a:r>
              <a:rPr lang="en-US" sz="28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800" dirty="0" err="1">
                <a:solidFill>
                  <a:prstClr val="black">
                    <a:lumMod val="95000"/>
                    <a:lumOff val="5000"/>
                  </a:prstClr>
                </a:solidFill>
                <a:latin typeface="Times New Roman" panose="02020603050405020304" pitchFamily="18" charset="0"/>
                <a:cs typeface="Times New Roman" panose="02020603050405020304" pitchFamily="18" charset="0"/>
              </a:rPr>
              <a:t>như</a:t>
            </a:r>
            <a:r>
              <a:rPr lang="en-US" sz="28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800" dirty="0" err="1">
                <a:solidFill>
                  <a:prstClr val="black">
                    <a:lumMod val="95000"/>
                    <a:lumOff val="5000"/>
                  </a:prstClr>
                </a:solidFill>
                <a:latin typeface="Times New Roman" panose="02020603050405020304" pitchFamily="18" charset="0"/>
                <a:cs typeface="Times New Roman" panose="02020603050405020304" pitchFamily="18" charset="0"/>
              </a:rPr>
              <a:t>phạm</a:t>
            </a:r>
            <a:r>
              <a:rPr lang="en-US" sz="2800" dirty="0">
                <a:solidFill>
                  <a:prstClr val="black">
                    <a:lumMod val="95000"/>
                    <a:lumOff val="5000"/>
                  </a:prstClr>
                </a:solidFill>
                <a:latin typeface="Times New Roman" panose="02020603050405020304" pitchFamily="18" charset="0"/>
                <a:cs typeface="Times New Roman" panose="02020603050405020304" pitchFamily="18" charset="0"/>
              </a:rPr>
              <a:t> vi ,</a:t>
            </a:r>
            <a:r>
              <a:rPr lang="en-US" sz="2800" dirty="0" err="1">
                <a:solidFill>
                  <a:prstClr val="black">
                    <a:lumMod val="95000"/>
                    <a:lumOff val="5000"/>
                  </a:prstClr>
                </a:solidFill>
                <a:latin typeface="Times New Roman" panose="02020603050405020304" pitchFamily="18" charset="0"/>
                <a:cs typeface="Times New Roman" panose="02020603050405020304" pitchFamily="18" charset="0"/>
              </a:rPr>
              <a:t>mức</a:t>
            </a:r>
            <a:r>
              <a:rPr lang="en-US" sz="28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800" dirty="0" err="1">
                <a:solidFill>
                  <a:prstClr val="black">
                    <a:lumMod val="95000"/>
                    <a:lumOff val="5000"/>
                  </a:prstClr>
                </a:solidFill>
                <a:latin typeface="Times New Roman" panose="02020603050405020304" pitchFamily="18" charset="0"/>
                <a:cs typeface="Times New Roman" panose="02020603050405020304" pitchFamily="18" charset="0"/>
              </a:rPr>
              <a:t>độ</a:t>
            </a:r>
            <a:r>
              <a:rPr lang="en-US" sz="2800" dirty="0">
                <a:solidFill>
                  <a:prstClr val="black">
                    <a:lumMod val="95000"/>
                    <a:lumOff val="5000"/>
                  </a:prstClr>
                </a:solidFill>
                <a:latin typeface="Times New Roman" panose="02020603050405020304" pitchFamily="18" charset="0"/>
                <a:cs typeface="Times New Roman" panose="02020603050405020304" pitchFamily="18" charset="0"/>
              </a:rPr>
              <a:t>...</a:t>
            </a:r>
          </a:p>
        </p:txBody>
      </p:sp>
      <p:pic>
        <p:nvPicPr>
          <p:cNvPr id="16" name="Picture 15"/>
          <p:cNvPicPr>
            <a:picLocks noChangeAspect="1"/>
          </p:cNvPicPr>
          <p:nvPr/>
        </p:nvPicPr>
        <p:blipFill>
          <a:blip r:embed="rId4"/>
          <a:stretch>
            <a:fillRect/>
          </a:stretch>
        </p:blipFill>
        <p:spPr>
          <a:xfrm>
            <a:off x="2844848" y="487660"/>
            <a:ext cx="6221512" cy="1830266"/>
          </a:xfrm>
          <a:prstGeom prst="rect">
            <a:avLst/>
          </a:prstGeom>
        </p:spPr>
      </p:pic>
    </p:spTree>
    <p:extLst>
      <p:ext uri="{BB962C8B-B14F-4D97-AF65-F5344CB8AC3E}">
        <p14:creationId xmlns:p14="http://schemas.microsoft.com/office/powerpoint/2010/main" val="27551205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down)">
                                      <p:cBhvr>
                                        <p:cTn id="7" dur="5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1000"/>
                                        <p:tgtEl>
                                          <p:spTgt spid="4"/>
                                        </p:tgtEl>
                                      </p:cBhvr>
                                    </p:animEffect>
                                    <p:anim calcmode="lin" valueType="num">
                                      <p:cBhvr>
                                        <p:cTn id="13" dur="1000" fill="hold"/>
                                        <p:tgtEl>
                                          <p:spTgt spid="4"/>
                                        </p:tgtEl>
                                        <p:attrNameLst>
                                          <p:attrName>ppt_x</p:attrName>
                                        </p:attrNameLst>
                                      </p:cBhvr>
                                      <p:tavLst>
                                        <p:tav tm="0">
                                          <p:val>
                                            <p:strVal val="#ppt_x"/>
                                          </p:val>
                                        </p:tav>
                                        <p:tav tm="100000">
                                          <p:val>
                                            <p:strVal val="#ppt_x"/>
                                          </p:val>
                                        </p:tav>
                                      </p:tavLst>
                                    </p:anim>
                                    <p:anim calcmode="lin" valueType="num">
                                      <p:cBhvr>
                                        <p:cTn id="14"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fade">
                                      <p:cBhvr>
                                        <p:cTn id="19" dur="1000"/>
                                        <p:tgtEl>
                                          <p:spTgt spid="6"/>
                                        </p:tgtEl>
                                      </p:cBhvr>
                                    </p:animEffect>
                                    <p:anim calcmode="lin" valueType="num">
                                      <p:cBhvr>
                                        <p:cTn id="20" dur="1000" fill="hold"/>
                                        <p:tgtEl>
                                          <p:spTgt spid="6"/>
                                        </p:tgtEl>
                                        <p:attrNameLst>
                                          <p:attrName>ppt_x</p:attrName>
                                        </p:attrNameLst>
                                      </p:cBhvr>
                                      <p:tavLst>
                                        <p:tav tm="0">
                                          <p:val>
                                            <p:strVal val="#ppt_x"/>
                                          </p:val>
                                        </p:tav>
                                        <p:tav tm="100000">
                                          <p:val>
                                            <p:strVal val="#ppt_x"/>
                                          </p:val>
                                        </p:tav>
                                      </p:tavLst>
                                    </p:anim>
                                    <p:anim calcmode="lin" valueType="num">
                                      <p:cBhvr>
                                        <p:cTn id="21"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grpId="0" nodeType="clickEffect">
                                  <p:stCondLst>
                                    <p:cond delay="0"/>
                                  </p:stCondLst>
                                  <p:childTnLst>
                                    <p:set>
                                      <p:cBhvr>
                                        <p:cTn id="25" dur="1" fill="hold">
                                          <p:stCondLst>
                                            <p:cond delay="0"/>
                                          </p:stCondLst>
                                        </p:cTn>
                                        <p:tgtEl>
                                          <p:spTgt spid="7"/>
                                        </p:tgtEl>
                                        <p:attrNameLst>
                                          <p:attrName>style.visibility</p:attrName>
                                        </p:attrNameLst>
                                      </p:cBhvr>
                                      <p:to>
                                        <p:strVal val="visible"/>
                                      </p:to>
                                    </p:set>
                                    <p:animEffect transition="in" filter="fade">
                                      <p:cBhvr>
                                        <p:cTn id="26" dur="1000"/>
                                        <p:tgtEl>
                                          <p:spTgt spid="7"/>
                                        </p:tgtEl>
                                      </p:cBhvr>
                                    </p:animEffect>
                                    <p:anim calcmode="lin" valueType="num">
                                      <p:cBhvr>
                                        <p:cTn id="27" dur="1000" fill="hold"/>
                                        <p:tgtEl>
                                          <p:spTgt spid="7"/>
                                        </p:tgtEl>
                                        <p:attrNameLst>
                                          <p:attrName>ppt_x</p:attrName>
                                        </p:attrNameLst>
                                      </p:cBhvr>
                                      <p:tavLst>
                                        <p:tav tm="0">
                                          <p:val>
                                            <p:strVal val="#ppt_x"/>
                                          </p:val>
                                        </p:tav>
                                        <p:tav tm="100000">
                                          <p:val>
                                            <p:strVal val="#ppt_x"/>
                                          </p:val>
                                        </p:tav>
                                      </p:tavLst>
                                    </p:anim>
                                    <p:anim calcmode="lin" valueType="num">
                                      <p:cBhvr>
                                        <p:cTn id="28"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42" presetClass="entr" presetSubtype="0" fill="hold" grpId="0" nodeType="click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anim calcmode="lin" valueType="num">
                                      <p:cBhvr>
                                        <p:cTn id="34" dur="1000" fill="hold"/>
                                        <p:tgtEl>
                                          <p:spTgt spid="9"/>
                                        </p:tgtEl>
                                        <p:attrNameLst>
                                          <p:attrName>ppt_x</p:attrName>
                                        </p:attrNameLst>
                                      </p:cBhvr>
                                      <p:tavLst>
                                        <p:tav tm="0">
                                          <p:val>
                                            <p:strVal val="#ppt_x"/>
                                          </p:val>
                                        </p:tav>
                                        <p:tav tm="100000">
                                          <p:val>
                                            <p:strVal val="#ppt_x"/>
                                          </p:val>
                                        </p:tav>
                                      </p:tavLst>
                                    </p:anim>
                                    <p:anim calcmode="lin" valueType="num">
                                      <p:cBhvr>
                                        <p:cTn id="35"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P spid="7" grpId="0"/>
      <p:bldP spid="9"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Text, letter&#10;&#10;Description automatically generated">
            <a:extLst>
              <a:ext uri="{FF2B5EF4-FFF2-40B4-BE49-F238E27FC236}">
                <a16:creationId xmlns:a16="http://schemas.microsoft.com/office/drawing/2014/main" id="{8A5AB242-57CB-F44F-9E6C-575945A9F710}"/>
              </a:ext>
            </a:extLst>
          </p:cNvPr>
          <p:cNvPicPr>
            <a:picLocks noChangeAspect="1"/>
          </p:cNvPicPr>
          <p:nvPr/>
        </p:nvPicPr>
        <p:blipFill>
          <a:blip r:embed="rId3"/>
          <a:stretch>
            <a:fillRect/>
          </a:stretch>
        </p:blipFill>
        <p:spPr>
          <a:xfrm rot="16200000">
            <a:off x="2667273" y="-2667272"/>
            <a:ext cx="6858000" cy="12192544"/>
          </a:xfrm>
          <a:prstGeom prst="rect">
            <a:avLst/>
          </a:prstGeom>
        </p:spPr>
      </p:pic>
      <p:sp>
        <p:nvSpPr>
          <p:cNvPr id="2" name="Rectangle 1"/>
          <p:cNvSpPr/>
          <p:nvPr/>
        </p:nvSpPr>
        <p:spPr>
          <a:xfrm>
            <a:off x="450376" y="491319"/>
            <a:ext cx="11273051" cy="5923129"/>
          </a:xfrm>
          <a:prstGeom prst="rect">
            <a:avLst/>
          </a:prstGeom>
          <a:solidFill>
            <a:srgbClr val="FFFFFF">
              <a:alpha val="96078"/>
            </a:srgb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pic>
        <p:nvPicPr>
          <p:cNvPr id="3" name="Picture 2"/>
          <p:cNvPicPr>
            <a:picLocks noChangeAspect="1"/>
          </p:cNvPicPr>
          <p:nvPr/>
        </p:nvPicPr>
        <p:blipFill>
          <a:blip r:embed="rId4"/>
          <a:stretch>
            <a:fillRect/>
          </a:stretch>
        </p:blipFill>
        <p:spPr>
          <a:xfrm>
            <a:off x="1224550" y="2010182"/>
            <a:ext cx="2364331" cy="2288063"/>
          </a:xfrm>
          <a:prstGeom prst="rect">
            <a:avLst/>
          </a:prstGeom>
        </p:spPr>
      </p:pic>
      <p:pic>
        <p:nvPicPr>
          <p:cNvPr id="4" name="Picture 3"/>
          <p:cNvPicPr>
            <a:picLocks noChangeAspect="1"/>
          </p:cNvPicPr>
          <p:nvPr/>
        </p:nvPicPr>
        <p:blipFill>
          <a:blip r:embed="rId5"/>
          <a:stretch>
            <a:fillRect/>
          </a:stretch>
        </p:blipFill>
        <p:spPr>
          <a:xfrm>
            <a:off x="3929089" y="2084272"/>
            <a:ext cx="6761050" cy="2139881"/>
          </a:xfrm>
          <a:prstGeom prst="rect">
            <a:avLst/>
          </a:prstGeom>
        </p:spPr>
      </p:pic>
    </p:spTree>
    <p:extLst>
      <p:ext uri="{BB962C8B-B14F-4D97-AF65-F5344CB8AC3E}">
        <p14:creationId xmlns:p14="http://schemas.microsoft.com/office/powerpoint/2010/main" val="13626519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par>
                                <p:cTn id="8" presetID="22" presetClass="entr" presetSubtype="4" fill="hold"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wipe(down)">
                                      <p:cBhvr>
                                        <p:cTn id="10"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Text, letter&#10;&#10;Description automatically generated">
            <a:extLst>
              <a:ext uri="{FF2B5EF4-FFF2-40B4-BE49-F238E27FC236}">
                <a16:creationId xmlns:a16="http://schemas.microsoft.com/office/drawing/2014/main" id="{8A5AB242-57CB-F44F-9E6C-575945A9F710}"/>
              </a:ext>
            </a:extLst>
          </p:cNvPr>
          <p:cNvPicPr>
            <a:picLocks noChangeAspect="1"/>
          </p:cNvPicPr>
          <p:nvPr/>
        </p:nvPicPr>
        <p:blipFill>
          <a:blip r:embed="rId3"/>
          <a:stretch>
            <a:fillRect/>
          </a:stretch>
        </p:blipFill>
        <p:spPr>
          <a:xfrm rot="16200000">
            <a:off x="2667273" y="-2667272"/>
            <a:ext cx="6858000" cy="12192544"/>
          </a:xfrm>
          <a:prstGeom prst="rect">
            <a:avLst/>
          </a:prstGeom>
        </p:spPr>
      </p:pic>
      <p:sp>
        <p:nvSpPr>
          <p:cNvPr id="2" name="Rectangle 1"/>
          <p:cNvSpPr/>
          <p:nvPr/>
        </p:nvSpPr>
        <p:spPr>
          <a:xfrm>
            <a:off x="450376" y="491319"/>
            <a:ext cx="11273051" cy="5923129"/>
          </a:xfrm>
          <a:prstGeom prst="rect">
            <a:avLst/>
          </a:prstGeom>
          <a:solidFill>
            <a:srgbClr val="FFFFFF">
              <a:alpha val="96078"/>
            </a:srgb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nvGrpSpPr>
          <p:cNvPr id="63" name="Group 62"/>
          <p:cNvGrpSpPr/>
          <p:nvPr/>
        </p:nvGrpSpPr>
        <p:grpSpPr>
          <a:xfrm>
            <a:off x="1817342" y="2491431"/>
            <a:ext cx="2148347" cy="2972393"/>
            <a:chOff x="0" y="1644724"/>
            <a:chExt cx="2148347" cy="4182638"/>
          </a:xfrm>
          <a:solidFill>
            <a:schemeClr val="accent5">
              <a:lumMod val="20000"/>
              <a:lumOff val="80000"/>
            </a:schemeClr>
          </a:solidFill>
        </p:grpSpPr>
        <p:sp>
          <p:nvSpPr>
            <p:cNvPr id="64" name="Rectangle 63"/>
            <p:cNvSpPr/>
            <p:nvPr/>
          </p:nvSpPr>
          <p:spPr>
            <a:xfrm>
              <a:off x="0" y="1644724"/>
              <a:ext cx="2148347" cy="4182638"/>
            </a:xfrm>
            <a:prstGeom prst="rect">
              <a:avLst/>
            </a:prstGeom>
            <a:grpFill/>
          </p:spPr>
          <p:style>
            <a:lnRef idx="1">
              <a:schemeClr val="accent5">
                <a:tint val="40000"/>
                <a:alpha val="90000"/>
                <a:hueOff val="0"/>
                <a:satOff val="0"/>
                <a:lumOff val="0"/>
                <a:alphaOff val="0"/>
              </a:schemeClr>
            </a:lnRef>
            <a:fillRef idx="1">
              <a:schemeClr val="accent5">
                <a:tint val="40000"/>
                <a:alpha val="90000"/>
                <a:hueOff val="0"/>
                <a:satOff val="0"/>
                <a:lumOff val="0"/>
                <a:alphaOff val="0"/>
              </a:schemeClr>
            </a:fillRef>
            <a:effectRef idx="2">
              <a:schemeClr val="accent5">
                <a:tint val="40000"/>
                <a:alpha val="90000"/>
                <a:hueOff val="0"/>
                <a:satOff val="0"/>
                <a:lumOff val="0"/>
                <a:alphaOff val="0"/>
              </a:schemeClr>
            </a:effectRef>
            <a:fontRef idx="minor">
              <a:schemeClr val="dk1">
                <a:hueOff val="0"/>
                <a:satOff val="0"/>
                <a:lumOff val="0"/>
                <a:alphaOff val="0"/>
              </a:schemeClr>
            </a:fontRef>
          </p:style>
        </p:sp>
        <p:sp>
          <p:nvSpPr>
            <p:cNvPr id="65" name="Rectangle 64"/>
            <p:cNvSpPr/>
            <p:nvPr/>
          </p:nvSpPr>
          <p:spPr>
            <a:xfrm>
              <a:off x="0" y="3234127"/>
              <a:ext cx="2148347" cy="2509583"/>
            </a:xfrm>
            <a:prstGeom prst="rect">
              <a:avLst/>
            </a:prstGeom>
            <a:grpFill/>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167494" tIns="330200" rIns="167494" bIns="330200" numCol="1" spcCol="1270" anchor="t" anchorCtr="0">
              <a:noAutofit/>
            </a:bodyPr>
            <a:lstStyle/>
            <a:p>
              <a:pPr lvl="0" algn="ctr" defTabSz="1244600">
                <a:lnSpc>
                  <a:spcPct val="90000"/>
                </a:lnSpc>
                <a:spcBef>
                  <a:spcPct val="0"/>
                </a:spcBef>
                <a:spcAft>
                  <a:spcPct val="35000"/>
                </a:spcAft>
              </a:pPr>
              <a:endParaRPr lang="en-BZ" sz="2800" b="1" kern="1200" dirty="0">
                <a:latin typeface="#9Slide03 Arima Madurai Black" panose="00000A00000000000000" pitchFamily="2" charset="0"/>
                <a:cs typeface="#9Slide03 Arima Madurai Black" panose="00000A00000000000000" pitchFamily="2" charset="0"/>
              </a:endParaRPr>
            </a:p>
          </p:txBody>
        </p:sp>
      </p:grpSp>
      <p:sp>
        <p:nvSpPr>
          <p:cNvPr id="67" name="Rectangle 66"/>
          <p:cNvSpPr/>
          <p:nvPr/>
        </p:nvSpPr>
        <p:spPr>
          <a:xfrm>
            <a:off x="4865956" y="2470902"/>
            <a:ext cx="2148347" cy="2972393"/>
          </a:xfrm>
          <a:prstGeom prst="rect">
            <a:avLst/>
          </a:prstGeom>
          <a:solidFill>
            <a:schemeClr val="bg1"/>
          </a:solidFill>
          <a:ln>
            <a:solidFill>
              <a:srgbClr val="009999"/>
            </a:solidFill>
          </a:ln>
        </p:spPr>
        <p:style>
          <a:lnRef idx="1">
            <a:schemeClr val="accent5">
              <a:tint val="40000"/>
              <a:alpha val="90000"/>
              <a:hueOff val="-3695877"/>
              <a:satOff val="-6408"/>
              <a:lumOff val="-644"/>
              <a:alphaOff val="0"/>
            </a:schemeClr>
          </a:lnRef>
          <a:fillRef idx="1">
            <a:schemeClr val="accent5">
              <a:tint val="40000"/>
              <a:alpha val="90000"/>
              <a:hueOff val="-3695877"/>
              <a:satOff val="-6408"/>
              <a:lumOff val="-644"/>
              <a:alphaOff val="0"/>
            </a:schemeClr>
          </a:fillRef>
          <a:effectRef idx="2">
            <a:schemeClr val="accent5">
              <a:tint val="40000"/>
              <a:alpha val="90000"/>
              <a:hueOff val="-3695877"/>
              <a:satOff val="-6408"/>
              <a:lumOff val="-644"/>
              <a:alphaOff val="0"/>
            </a:schemeClr>
          </a:effectRef>
          <a:fontRef idx="minor">
            <a:schemeClr val="dk1">
              <a:hueOff val="0"/>
              <a:satOff val="0"/>
              <a:lumOff val="0"/>
              <a:alphaOff val="0"/>
            </a:schemeClr>
          </a:fontRef>
        </p:style>
      </p:sp>
      <p:grpSp>
        <p:nvGrpSpPr>
          <p:cNvPr id="69" name="Group 68"/>
          <p:cNvGrpSpPr/>
          <p:nvPr/>
        </p:nvGrpSpPr>
        <p:grpSpPr>
          <a:xfrm>
            <a:off x="7906981" y="2491431"/>
            <a:ext cx="2148347" cy="2972393"/>
            <a:chOff x="4669239" y="1644724"/>
            <a:chExt cx="2148347" cy="4182638"/>
          </a:xfrm>
          <a:solidFill>
            <a:schemeClr val="accent5">
              <a:lumMod val="40000"/>
              <a:lumOff val="60000"/>
            </a:schemeClr>
          </a:solidFill>
        </p:grpSpPr>
        <p:sp>
          <p:nvSpPr>
            <p:cNvPr id="70" name="Rectangle 69"/>
            <p:cNvSpPr/>
            <p:nvPr/>
          </p:nvSpPr>
          <p:spPr>
            <a:xfrm>
              <a:off x="4669239" y="1644724"/>
              <a:ext cx="2148347" cy="4182638"/>
            </a:xfrm>
            <a:prstGeom prst="rect">
              <a:avLst/>
            </a:prstGeom>
            <a:grpFill/>
          </p:spPr>
          <p:style>
            <a:lnRef idx="1">
              <a:schemeClr val="accent5">
                <a:tint val="40000"/>
                <a:alpha val="90000"/>
                <a:hueOff val="-7391755"/>
                <a:satOff val="-12816"/>
                <a:lumOff val="-1289"/>
                <a:alphaOff val="0"/>
              </a:schemeClr>
            </a:lnRef>
            <a:fillRef idx="1">
              <a:schemeClr val="accent5">
                <a:tint val="40000"/>
                <a:alpha val="90000"/>
                <a:hueOff val="-7391755"/>
                <a:satOff val="-12816"/>
                <a:lumOff val="-1289"/>
                <a:alphaOff val="0"/>
              </a:schemeClr>
            </a:fillRef>
            <a:effectRef idx="2">
              <a:schemeClr val="accent5">
                <a:tint val="40000"/>
                <a:alpha val="90000"/>
                <a:hueOff val="-7391755"/>
                <a:satOff val="-12816"/>
                <a:lumOff val="-1289"/>
                <a:alphaOff val="0"/>
              </a:schemeClr>
            </a:effectRef>
            <a:fontRef idx="minor">
              <a:schemeClr val="dk1">
                <a:hueOff val="0"/>
                <a:satOff val="0"/>
                <a:lumOff val="0"/>
                <a:alphaOff val="0"/>
              </a:schemeClr>
            </a:fontRef>
          </p:style>
        </p:sp>
        <p:sp>
          <p:nvSpPr>
            <p:cNvPr id="71" name="Rectangle 70"/>
            <p:cNvSpPr/>
            <p:nvPr/>
          </p:nvSpPr>
          <p:spPr>
            <a:xfrm>
              <a:off x="4669239" y="3234127"/>
              <a:ext cx="2148347" cy="2509583"/>
            </a:xfrm>
            <a:prstGeom prst="rect">
              <a:avLst/>
            </a:prstGeom>
            <a:grpFill/>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167494" tIns="330200" rIns="167494" bIns="330200" numCol="1" spcCol="1270" anchor="t" anchorCtr="0">
              <a:noAutofit/>
            </a:bodyPr>
            <a:lstStyle/>
            <a:p>
              <a:pPr lvl="0" algn="ctr" defTabSz="889000">
                <a:lnSpc>
                  <a:spcPct val="90000"/>
                </a:lnSpc>
                <a:spcBef>
                  <a:spcPct val="0"/>
                </a:spcBef>
                <a:spcAft>
                  <a:spcPct val="35000"/>
                </a:spcAft>
              </a:pPr>
              <a:endParaRPr lang="en-BZ" sz="2000" b="1" kern="1200" dirty="0">
                <a:latin typeface="#9Slide03 Arima Madurai Black" panose="00000A00000000000000" pitchFamily="2" charset="0"/>
                <a:cs typeface="#9Slide03 Arima Madurai Black" panose="00000A00000000000000" pitchFamily="2" charset="0"/>
              </a:endParaRPr>
            </a:p>
          </p:txBody>
        </p:sp>
      </p:grpSp>
      <p:sp>
        <p:nvSpPr>
          <p:cNvPr id="72" name="Rectangle 71"/>
          <p:cNvSpPr/>
          <p:nvPr/>
        </p:nvSpPr>
        <p:spPr>
          <a:xfrm>
            <a:off x="1885581" y="3545917"/>
            <a:ext cx="2016224" cy="1508362"/>
          </a:xfrm>
          <a:prstGeom prst="rect">
            <a:avLst/>
          </a:prstGeom>
        </p:spPr>
        <p:txBody>
          <a:bodyPr wrap="square">
            <a:spAutoFit/>
          </a:bodyPr>
          <a:lstStyle/>
          <a:p>
            <a:pPr algn="ctr">
              <a:lnSpc>
                <a:spcPct val="150000"/>
              </a:lnSpc>
            </a:pPr>
            <a:r>
              <a:rPr lang="vi-VN" sz="3067" i="1" dirty="0">
                <a:solidFill>
                  <a:prstClr val="black"/>
                </a:solidFill>
                <a:latin typeface="Times New Roman" panose="02020603050405020304" pitchFamily="18" charset="0"/>
                <a:cs typeface="Times New Roman" panose="02020603050405020304" pitchFamily="18" charset="0"/>
              </a:rPr>
              <a:t>Nhóm 1- bài tập 1</a:t>
            </a:r>
            <a:endParaRPr lang="en-BZ" sz="3067" b="1" dirty="0">
              <a:solidFill>
                <a:prstClr val="black"/>
              </a:solidFill>
              <a:latin typeface="#9Slide03 Arima Madurai Black" panose="00000A00000000000000" pitchFamily="2" charset="0"/>
              <a:cs typeface="#9Slide03 Arima Madurai Black" panose="00000A00000000000000" pitchFamily="2" charset="0"/>
            </a:endParaRPr>
          </a:p>
        </p:txBody>
      </p:sp>
      <p:sp>
        <p:nvSpPr>
          <p:cNvPr id="73" name="Rectangle 72"/>
          <p:cNvSpPr/>
          <p:nvPr/>
        </p:nvSpPr>
        <p:spPr>
          <a:xfrm>
            <a:off x="4870137" y="3788762"/>
            <a:ext cx="2016224" cy="1508362"/>
          </a:xfrm>
          <a:prstGeom prst="rect">
            <a:avLst/>
          </a:prstGeom>
        </p:spPr>
        <p:txBody>
          <a:bodyPr wrap="square">
            <a:spAutoFit/>
          </a:bodyPr>
          <a:lstStyle/>
          <a:p>
            <a:pPr algn="ctr">
              <a:lnSpc>
                <a:spcPct val="150000"/>
              </a:lnSpc>
            </a:pPr>
            <a:r>
              <a:rPr lang="vi-VN" sz="3067" i="1" dirty="0">
                <a:solidFill>
                  <a:schemeClr val="tx1">
                    <a:lumMod val="95000"/>
                    <a:lumOff val="5000"/>
                  </a:schemeClr>
                </a:solidFill>
                <a:latin typeface="Times New Roman" panose="02020603050405020304" pitchFamily="18" charset="0"/>
                <a:cs typeface="Times New Roman" panose="02020603050405020304" pitchFamily="18" charset="0"/>
              </a:rPr>
              <a:t>Nhóm 2- bài tập 2</a:t>
            </a:r>
            <a:endParaRPr lang="en-BZ" sz="3067" b="1" dirty="0">
              <a:solidFill>
                <a:schemeClr val="tx1">
                  <a:lumMod val="95000"/>
                  <a:lumOff val="5000"/>
                </a:schemeClr>
              </a:solidFill>
              <a:latin typeface="#9Slide03 Arima Madurai Black" panose="00000A00000000000000" pitchFamily="2" charset="0"/>
              <a:cs typeface="#9Slide03 Arima Madurai Black" panose="00000A00000000000000" pitchFamily="2" charset="0"/>
            </a:endParaRPr>
          </a:p>
        </p:txBody>
      </p:sp>
      <p:sp>
        <p:nvSpPr>
          <p:cNvPr id="74" name="Rectangle 73"/>
          <p:cNvSpPr/>
          <p:nvPr/>
        </p:nvSpPr>
        <p:spPr>
          <a:xfrm>
            <a:off x="8016165" y="3544200"/>
            <a:ext cx="2016224" cy="1508362"/>
          </a:xfrm>
          <a:prstGeom prst="rect">
            <a:avLst/>
          </a:prstGeom>
        </p:spPr>
        <p:txBody>
          <a:bodyPr wrap="square">
            <a:spAutoFit/>
          </a:bodyPr>
          <a:lstStyle/>
          <a:p>
            <a:pPr algn="ctr">
              <a:lnSpc>
                <a:spcPct val="150000"/>
              </a:lnSpc>
            </a:pPr>
            <a:r>
              <a:rPr lang="vi-VN" sz="3067" i="1" dirty="0">
                <a:solidFill>
                  <a:prstClr val="black"/>
                </a:solidFill>
                <a:latin typeface="Times New Roman" panose="02020603050405020304" pitchFamily="18" charset="0"/>
                <a:cs typeface="Times New Roman" panose="02020603050405020304" pitchFamily="18" charset="0"/>
              </a:rPr>
              <a:t>Nhóm 3- bài tập 3</a:t>
            </a:r>
            <a:endParaRPr lang="en-BZ" sz="3067" b="1" dirty="0">
              <a:solidFill>
                <a:prstClr val="black"/>
              </a:solidFill>
              <a:latin typeface="#9Slide03 Arima Madurai Black" panose="00000A00000000000000" pitchFamily="2" charset="0"/>
              <a:cs typeface="#9Slide03 Arima Madurai Black" panose="00000A00000000000000" pitchFamily="2" charset="0"/>
            </a:endParaRPr>
          </a:p>
        </p:txBody>
      </p:sp>
      <p:grpSp>
        <p:nvGrpSpPr>
          <p:cNvPr id="75" name="Google Shape;1212;p52"/>
          <p:cNvGrpSpPr/>
          <p:nvPr/>
        </p:nvGrpSpPr>
        <p:grpSpPr>
          <a:xfrm>
            <a:off x="2516989" y="2699699"/>
            <a:ext cx="756643" cy="901250"/>
            <a:chOff x="8095060" y="5664590"/>
            <a:chExt cx="497404" cy="594389"/>
          </a:xfrm>
        </p:grpSpPr>
        <p:grpSp>
          <p:nvGrpSpPr>
            <p:cNvPr id="76" name="Google Shape;1213;p52"/>
            <p:cNvGrpSpPr/>
            <p:nvPr/>
          </p:nvGrpSpPr>
          <p:grpSpPr>
            <a:xfrm>
              <a:off x="8095060" y="5969027"/>
              <a:ext cx="497404" cy="289951"/>
              <a:chOff x="8095060" y="5969027"/>
              <a:chExt cx="497404" cy="289951"/>
            </a:xfrm>
          </p:grpSpPr>
          <p:sp>
            <p:nvSpPr>
              <p:cNvPr id="89" name="Google Shape;1214;p52"/>
              <p:cNvSpPr/>
              <p:nvPr/>
            </p:nvSpPr>
            <p:spPr>
              <a:xfrm>
                <a:off x="8095060" y="5969027"/>
                <a:ext cx="497402" cy="248408"/>
              </a:xfrm>
              <a:custGeom>
                <a:avLst/>
                <a:gdLst/>
                <a:ahLst/>
                <a:cxnLst/>
                <a:rect l="l" t="t" r="r" b="b"/>
                <a:pathLst>
                  <a:path w="2340" h="1166" extrusionOk="0">
                    <a:moveTo>
                      <a:pt x="1754" y="292"/>
                    </a:moveTo>
                    <a:lnTo>
                      <a:pt x="1170" y="0"/>
                    </a:lnTo>
                    <a:lnTo>
                      <a:pt x="587" y="292"/>
                    </a:lnTo>
                    <a:lnTo>
                      <a:pt x="0" y="584"/>
                    </a:lnTo>
                    <a:lnTo>
                      <a:pt x="587" y="876"/>
                    </a:lnTo>
                    <a:lnTo>
                      <a:pt x="1170" y="1166"/>
                    </a:lnTo>
                    <a:lnTo>
                      <a:pt x="1754" y="876"/>
                    </a:lnTo>
                    <a:lnTo>
                      <a:pt x="2340" y="584"/>
                    </a:lnTo>
                    <a:lnTo>
                      <a:pt x="1754" y="292"/>
                    </a:lnTo>
                    <a:close/>
                  </a:path>
                </a:pathLst>
              </a:custGeom>
              <a:solidFill>
                <a:srgbClr val="B4A7D6"/>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chemeClr val="dk1"/>
                  </a:solidFill>
                  <a:latin typeface="Calibri"/>
                  <a:ea typeface="Calibri"/>
                  <a:cs typeface="Calibri"/>
                  <a:sym typeface="Calibri"/>
                </a:endParaRPr>
              </a:p>
            </p:txBody>
          </p:sp>
          <p:sp>
            <p:nvSpPr>
              <p:cNvPr id="90" name="Google Shape;1215;p52"/>
              <p:cNvSpPr/>
              <p:nvPr/>
            </p:nvSpPr>
            <p:spPr>
              <a:xfrm>
                <a:off x="8095060" y="6092592"/>
                <a:ext cx="248701" cy="166386"/>
              </a:xfrm>
              <a:custGeom>
                <a:avLst/>
                <a:gdLst/>
                <a:ahLst/>
                <a:cxnLst/>
                <a:rect l="l" t="t" r="r" b="b"/>
                <a:pathLst>
                  <a:path w="1170" h="781" extrusionOk="0">
                    <a:moveTo>
                      <a:pt x="0" y="0"/>
                    </a:moveTo>
                    <a:lnTo>
                      <a:pt x="0" y="197"/>
                    </a:lnTo>
                    <a:lnTo>
                      <a:pt x="1170" y="781"/>
                    </a:lnTo>
                    <a:lnTo>
                      <a:pt x="1170" y="582"/>
                    </a:lnTo>
                    <a:lnTo>
                      <a:pt x="0" y="0"/>
                    </a:lnTo>
                    <a:close/>
                  </a:path>
                </a:pathLst>
              </a:custGeom>
              <a:solidFill>
                <a:srgbClr val="8E7CC3"/>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chemeClr val="dk1"/>
                  </a:solidFill>
                  <a:latin typeface="Calibri"/>
                  <a:ea typeface="Calibri"/>
                  <a:cs typeface="Calibri"/>
                  <a:sym typeface="Calibri"/>
                </a:endParaRPr>
              </a:p>
            </p:txBody>
          </p:sp>
          <p:sp>
            <p:nvSpPr>
              <p:cNvPr id="91" name="Google Shape;1216;p52"/>
              <p:cNvSpPr/>
              <p:nvPr/>
            </p:nvSpPr>
            <p:spPr>
              <a:xfrm>
                <a:off x="8343763" y="6092592"/>
                <a:ext cx="248701" cy="166386"/>
              </a:xfrm>
              <a:custGeom>
                <a:avLst/>
                <a:gdLst/>
                <a:ahLst/>
                <a:cxnLst/>
                <a:rect l="l" t="t" r="r" b="b"/>
                <a:pathLst>
                  <a:path w="1170" h="781" extrusionOk="0">
                    <a:moveTo>
                      <a:pt x="1170" y="0"/>
                    </a:moveTo>
                    <a:lnTo>
                      <a:pt x="0" y="582"/>
                    </a:lnTo>
                    <a:lnTo>
                      <a:pt x="0" y="781"/>
                    </a:lnTo>
                    <a:lnTo>
                      <a:pt x="1170" y="197"/>
                    </a:lnTo>
                    <a:lnTo>
                      <a:pt x="1170" y="0"/>
                    </a:lnTo>
                    <a:close/>
                  </a:path>
                </a:pathLst>
              </a:custGeom>
              <a:solidFill>
                <a:srgbClr val="674EA7"/>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chemeClr val="dk1"/>
                  </a:solidFill>
                  <a:latin typeface="Calibri"/>
                  <a:ea typeface="Calibri"/>
                  <a:cs typeface="Calibri"/>
                  <a:sym typeface="Calibri"/>
                </a:endParaRPr>
              </a:p>
            </p:txBody>
          </p:sp>
        </p:grpSp>
        <p:grpSp>
          <p:nvGrpSpPr>
            <p:cNvPr id="77" name="Google Shape;1217;p52"/>
            <p:cNvGrpSpPr/>
            <p:nvPr/>
          </p:nvGrpSpPr>
          <p:grpSpPr>
            <a:xfrm>
              <a:off x="8095060" y="5867832"/>
              <a:ext cx="497404" cy="289312"/>
              <a:chOff x="8095060" y="5867832"/>
              <a:chExt cx="497404" cy="289312"/>
            </a:xfrm>
          </p:grpSpPr>
          <p:sp>
            <p:nvSpPr>
              <p:cNvPr id="86" name="Google Shape;1218;p52"/>
              <p:cNvSpPr/>
              <p:nvPr/>
            </p:nvSpPr>
            <p:spPr>
              <a:xfrm>
                <a:off x="8095060" y="5867832"/>
                <a:ext cx="497402" cy="248195"/>
              </a:xfrm>
              <a:custGeom>
                <a:avLst/>
                <a:gdLst/>
                <a:ahLst/>
                <a:cxnLst/>
                <a:rect l="l" t="t" r="r" b="b"/>
                <a:pathLst>
                  <a:path w="2340" h="1165" extrusionOk="0">
                    <a:moveTo>
                      <a:pt x="1754" y="292"/>
                    </a:moveTo>
                    <a:lnTo>
                      <a:pt x="1170" y="0"/>
                    </a:lnTo>
                    <a:lnTo>
                      <a:pt x="587" y="292"/>
                    </a:lnTo>
                    <a:lnTo>
                      <a:pt x="0" y="581"/>
                    </a:lnTo>
                    <a:lnTo>
                      <a:pt x="587" y="873"/>
                    </a:lnTo>
                    <a:lnTo>
                      <a:pt x="1170" y="1165"/>
                    </a:lnTo>
                    <a:lnTo>
                      <a:pt x="1754" y="873"/>
                    </a:lnTo>
                    <a:lnTo>
                      <a:pt x="2340" y="581"/>
                    </a:lnTo>
                    <a:lnTo>
                      <a:pt x="1754" y="292"/>
                    </a:lnTo>
                    <a:close/>
                  </a:path>
                </a:pathLst>
              </a:custGeom>
              <a:solidFill>
                <a:srgbClr val="A4C2F4"/>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chemeClr val="dk1"/>
                  </a:solidFill>
                  <a:latin typeface="Calibri"/>
                  <a:ea typeface="Calibri"/>
                  <a:cs typeface="Calibri"/>
                  <a:sym typeface="Calibri"/>
                </a:endParaRPr>
              </a:p>
            </p:txBody>
          </p:sp>
          <p:sp>
            <p:nvSpPr>
              <p:cNvPr id="87" name="Google Shape;1219;p52"/>
              <p:cNvSpPr/>
              <p:nvPr/>
            </p:nvSpPr>
            <p:spPr>
              <a:xfrm>
                <a:off x="8095060" y="5990758"/>
                <a:ext cx="248701" cy="166386"/>
              </a:xfrm>
              <a:custGeom>
                <a:avLst/>
                <a:gdLst/>
                <a:ahLst/>
                <a:cxnLst/>
                <a:rect l="l" t="t" r="r" b="b"/>
                <a:pathLst>
                  <a:path w="1170" h="781" extrusionOk="0">
                    <a:moveTo>
                      <a:pt x="0" y="0"/>
                    </a:moveTo>
                    <a:lnTo>
                      <a:pt x="0" y="199"/>
                    </a:lnTo>
                    <a:lnTo>
                      <a:pt x="1170" y="781"/>
                    </a:lnTo>
                    <a:lnTo>
                      <a:pt x="1170" y="584"/>
                    </a:lnTo>
                    <a:lnTo>
                      <a:pt x="0" y="0"/>
                    </a:lnTo>
                    <a:close/>
                  </a:path>
                </a:pathLst>
              </a:custGeom>
              <a:solidFill>
                <a:srgbClr val="6D9EEB"/>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chemeClr val="dk1"/>
                  </a:solidFill>
                  <a:latin typeface="Calibri"/>
                  <a:ea typeface="Calibri"/>
                  <a:cs typeface="Calibri"/>
                  <a:sym typeface="Calibri"/>
                </a:endParaRPr>
              </a:p>
            </p:txBody>
          </p:sp>
          <p:sp>
            <p:nvSpPr>
              <p:cNvPr id="88" name="Google Shape;1220;p52"/>
              <p:cNvSpPr/>
              <p:nvPr/>
            </p:nvSpPr>
            <p:spPr>
              <a:xfrm>
                <a:off x="8343763" y="5990758"/>
                <a:ext cx="248701" cy="166386"/>
              </a:xfrm>
              <a:custGeom>
                <a:avLst/>
                <a:gdLst/>
                <a:ahLst/>
                <a:cxnLst/>
                <a:rect l="l" t="t" r="r" b="b"/>
                <a:pathLst>
                  <a:path w="1170" h="781" extrusionOk="0">
                    <a:moveTo>
                      <a:pt x="1170" y="0"/>
                    </a:moveTo>
                    <a:lnTo>
                      <a:pt x="0" y="584"/>
                    </a:lnTo>
                    <a:lnTo>
                      <a:pt x="0" y="781"/>
                    </a:lnTo>
                    <a:lnTo>
                      <a:pt x="1170" y="199"/>
                    </a:lnTo>
                    <a:lnTo>
                      <a:pt x="1170" y="0"/>
                    </a:lnTo>
                    <a:close/>
                  </a:path>
                </a:pathLst>
              </a:custGeom>
              <a:solidFill>
                <a:srgbClr val="3C78D8"/>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chemeClr val="dk1"/>
                  </a:solidFill>
                  <a:latin typeface="Calibri"/>
                  <a:ea typeface="Calibri"/>
                  <a:cs typeface="Calibri"/>
                  <a:sym typeface="Calibri"/>
                </a:endParaRPr>
              </a:p>
            </p:txBody>
          </p:sp>
        </p:grpSp>
        <p:grpSp>
          <p:nvGrpSpPr>
            <p:cNvPr id="78" name="Google Shape;1221;p52"/>
            <p:cNvGrpSpPr/>
            <p:nvPr/>
          </p:nvGrpSpPr>
          <p:grpSpPr>
            <a:xfrm>
              <a:off x="8095060" y="5765998"/>
              <a:ext cx="497404" cy="289312"/>
              <a:chOff x="8095060" y="5765998"/>
              <a:chExt cx="497404" cy="289312"/>
            </a:xfrm>
          </p:grpSpPr>
          <p:sp>
            <p:nvSpPr>
              <p:cNvPr id="83" name="Google Shape;1222;p52"/>
              <p:cNvSpPr/>
              <p:nvPr/>
            </p:nvSpPr>
            <p:spPr>
              <a:xfrm>
                <a:off x="8095060" y="5765998"/>
                <a:ext cx="497402" cy="248195"/>
              </a:xfrm>
              <a:custGeom>
                <a:avLst/>
                <a:gdLst/>
                <a:ahLst/>
                <a:cxnLst/>
                <a:rect l="l" t="t" r="r" b="b"/>
                <a:pathLst>
                  <a:path w="2340" h="1165" extrusionOk="0">
                    <a:moveTo>
                      <a:pt x="1754" y="292"/>
                    </a:moveTo>
                    <a:lnTo>
                      <a:pt x="1170" y="0"/>
                    </a:lnTo>
                    <a:lnTo>
                      <a:pt x="587" y="292"/>
                    </a:lnTo>
                    <a:lnTo>
                      <a:pt x="0" y="584"/>
                    </a:lnTo>
                    <a:lnTo>
                      <a:pt x="587" y="873"/>
                    </a:lnTo>
                    <a:lnTo>
                      <a:pt x="1170" y="1165"/>
                    </a:lnTo>
                    <a:lnTo>
                      <a:pt x="1754" y="873"/>
                    </a:lnTo>
                    <a:lnTo>
                      <a:pt x="2340" y="584"/>
                    </a:lnTo>
                    <a:lnTo>
                      <a:pt x="1754" y="292"/>
                    </a:lnTo>
                    <a:close/>
                  </a:path>
                </a:pathLst>
              </a:custGeom>
              <a:solidFill>
                <a:srgbClr val="B6D7A8"/>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chemeClr val="dk1"/>
                  </a:solidFill>
                  <a:latin typeface="Calibri"/>
                  <a:ea typeface="Calibri"/>
                  <a:cs typeface="Calibri"/>
                  <a:sym typeface="Calibri"/>
                </a:endParaRPr>
              </a:p>
            </p:txBody>
          </p:sp>
          <p:sp>
            <p:nvSpPr>
              <p:cNvPr id="84" name="Google Shape;1223;p52"/>
              <p:cNvSpPr/>
              <p:nvPr/>
            </p:nvSpPr>
            <p:spPr>
              <a:xfrm>
                <a:off x="8095060" y="5889563"/>
                <a:ext cx="248701" cy="165747"/>
              </a:xfrm>
              <a:custGeom>
                <a:avLst/>
                <a:gdLst/>
                <a:ahLst/>
                <a:cxnLst/>
                <a:rect l="l" t="t" r="r" b="b"/>
                <a:pathLst>
                  <a:path w="1170" h="778" extrusionOk="0">
                    <a:moveTo>
                      <a:pt x="0" y="0"/>
                    </a:moveTo>
                    <a:lnTo>
                      <a:pt x="0" y="196"/>
                    </a:lnTo>
                    <a:lnTo>
                      <a:pt x="1170" y="778"/>
                    </a:lnTo>
                    <a:lnTo>
                      <a:pt x="1170" y="581"/>
                    </a:lnTo>
                    <a:lnTo>
                      <a:pt x="0" y="0"/>
                    </a:lnTo>
                    <a:close/>
                  </a:path>
                </a:pathLst>
              </a:custGeom>
              <a:solidFill>
                <a:srgbClr val="93C47D"/>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chemeClr val="dk1"/>
                  </a:solidFill>
                  <a:latin typeface="Calibri"/>
                  <a:ea typeface="Calibri"/>
                  <a:cs typeface="Calibri"/>
                  <a:sym typeface="Calibri"/>
                </a:endParaRPr>
              </a:p>
            </p:txBody>
          </p:sp>
          <p:sp>
            <p:nvSpPr>
              <p:cNvPr id="85" name="Google Shape;1224;p52"/>
              <p:cNvSpPr/>
              <p:nvPr/>
            </p:nvSpPr>
            <p:spPr>
              <a:xfrm>
                <a:off x="8343763" y="5889563"/>
                <a:ext cx="248701" cy="165747"/>
              </a:xfrm>
              <a:custGeom>
                <a:avLst/>
                <a:gdLst/>
                <a:ahLst/>
                <a:cxnLst/>
                <a:rect l="l" t="t" r="r" b="b"/>
                <a:pathLst>
                  <a:path w="1170" h="778" extrusionOk="0">
                    <a:moveTo>
                      <a:pt x="1170" y="0"/>
                    </a:moveTo>
                    <a:lnTo>
                      <a:pt x="0" y="581"/>
                    </a:lnTo>
                    <a:lnTo>
                      <a:pt x="0" y="778"/>
                    </a:lnTo>
                    <a:lnTo>
                      <a:pt x="1170" y="196"/>
                    </a:lnTo>
                    <a:lnTo>
                      <a:pt x="1170" y="0"/>
                    </a:lnTo>
                    <a:close/>
                  </a:path>
                </a:pathLst>
              </a:custGeom>
              <a:solidFill>
                <a:srgbClr val="6AA84F"/>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chemeClr val="dk1"/>
                  </a:solidFill>
                  <a:latin typeface="Calibri"/>
                  <a:ea typeface="Calibri"/>
                  <a:cs typeface="Calibri"/>
                  <a:sym typeface="Calibri"/>
                </a:endParaRPr>
              </a:p>
            </p:txBody>
          </p:sp>
        </p:grpSp>
        <p:grpSp>
          <p:nvGrpSpPr>
            <p:cNvPr id="79" name="Google Shape;1225;p52"/>
            <p:cNvGrpSpPr/>
            <p:nvPr/>
          </p:nvGrpSpPr>
          <p:grpSpPr>
            <a:xfrm>
              <a:off x="8095060" y="5664590"/>
              <a:ext cx="497404" cy="290164"/>
              <a:chOff x="8095060" y="5664590"/>
              <a:chExt cx="497404" cy="290164"/>
            </a:xfrm>
          </p:grpSpPr>
          <p:sp>
            <p:nvSpPr>
              <p:cNvPr id="80" name="Google Shape;1226;p52"/>
              <p:cNvSpPr/>
              <p:nvPr/>
            </p:nvSpPr>
            <p:spPr>
              <a:xfrm>
                <a:off x="8095060" y="5664590"/>
                <a:ext cx="497402" cy="248408"/>
              </a:xfrm>
              <a:custGeom>
                <a:avLst/>
                <a:gdLst/>
                <a:ahLst/>
                <a:cxnLst/>
                <a:rect l="l" t="t" r="r" b="b"/>
                <a:pathLst>
                  <a:path w="2340" h="1166" extrusionOk="0">
                    <a:moveTo>
                      <a:pt x="1754" y="290"/>
                    </a:moveTo>
                    <a:lnTo>
                      <a:pt x="1170" y="0"/>
                    </a:lnTo>
                    <a:lnTo>
                      <a:pt x="587" y="290"/>
                    </a:lnTo>
                    <a:lnTo>
                      <a:pt x="0" y="582"/>
                    </a:lnTo>
                    <a:lnTo>
                      <a:pt x="587" y="874"/>
                    </a:lnTo>
                    <a:lnTo>
                      <a:pt x="1170" y="1166"/>
                    </a:lnTo>
                    <a:lnTo>
                      <a:pt x="1754" y="874"/>
                    </a:lnTo>
                    <a:lnTo>
                      <a:pt x="2340" y="582"/>
                    </a:lnTo>
                    <a:lnTo>
                      <a:pt x="1754" y="290"/>
                    </a:lnTo>
                    <a:close/>
                  </a:path>
                </a:pathLst>
              </a:custGeom>
              <a:solidFill>
                <a:srgbClr val="FFE599"/>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chemeClr val="dk1"/>
                  </a:solidFill>
                  <a:latin typeface="Calibri"/>
                  <a:ea typeface="Calibri"/>
                  <a:cs typeface="Calibri"/>
                  <a:sym typeface="Calibri"/>
                </a:endParaRPr>
              </a:p>
            </p:txBody>
          </p:sp>
          <p:sp>
            <p:nvSpPr>
              <p:cNvPr id="81" name="Google Shape;1227;p52"/>
              <p:cNvSpPr/>
              <p:nvPr/>
            </p:nvSpPr>
            <p:spPr>
              <a:xfrm>
                <a:off x="8095060" y="5788580"/>
                <a:ext cx="248701" cy="166173"/>
              </a:xfrm>
              <a:custGeom>
                <a:avLst/>
                <a:gdLst/>
                <a:ahLst/>
                <a:cxnLst/>
                <a:rect l="l" t="t" r="r" b="b"/>
                <a:pathLst>
                  <a:path w="1170" h="780" extrusionOk="0">
                    <a:moveTo>
                      <a:pt x="0" y="0"/>
                    </a:moveTo>
                    <a:lnTo>
                      <a:pt x="0" y="196"/>
                    </a:lnTo>
                    <a:lnTo>
                      <a:pt x="1170" y="780"/>
                    </a:lnTo>
                    <a:lnTo>
                      <a:pt x="1170" y="584"/>
                    </a:lnTo>
                    <a:lnTo>
                      <a:pt x="0" y="0"/>
                    </a:lnTo>
                    <a:close/>
                  </a:path>
                </a:pathLst>
              </a:custGeom>
              <a:solidFill>
                <a:srgbClr val="FFD966"/>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chemeClr val="dk1"/>
                  </a:solidFill>
                  <a:latin typeface="Calibri"/>
                  <a:ea typeface="Calibri"/>
                  <a:cs typeface="Calibri"/>
                  <a:sym typeface="Calibri"/>
                </a:endParaRPr>
              </a:p>
            </p:txBody>
          </p:sp>
          <p:sp>
            <p:nvSpPr>
              <p:cNvPr id="82" name="Google Shape;1228;p52"/>
              <p:cNvSpPr/>
              <p:nvPr/>
            </p:nvSpPr>
            <p:spPr>
              <a:xfrm>
                <a:off x="8343763" y="5788580"/>
                <a:ext cx="248701" cy="166173"/>
              </a:xfrm>
              <a:custGeom>
                <a:avLst/>
                <a:gdLst/>
                <a:ahLst/>
                <a:cxnLst/>
                <a:rect l="l" t="t" r="r" b="b"/>
                <a:pathLst>
                  <a:path w="1170" h="780" extrusionOk="0">
                    <a:moveTo>
                      <a:pt x="1170" y="0"/>
                    </a:moveTo>
                    <a:lnTo>
                      <a:pt x="0" y="584"/>
                    </a:lnTo>
                    <a:lnTo>
                      <a:pt x="0" y="780"/>
                    </a:lnTo>
                    <a:lnTo>
                      <a:pt x="1170" y="196"/>
                    </a:lnTo>
                    <a:lnTo>
                      <a:pt x="1170" y="0"/>
                    </a:lnTo>
                    <a:close/>
                  </a:path>
                </a:pathLst>
              </a:custGeom>
              <a:solidFill>
                <a:srgbClr val="F1C232"/>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chemeClr val="dk1"/>
                  </a:solidFill>
                  <a:latin typeface="Calibri"/>
                  <a:ea typeface="Calibri"/>
                  <a:cs typeface="Calibri"/>
                  <a:sym typeface="Calibri"/>
                </a:endParaRPr>
              </a:p>
            </p:txBody>
          </p:sp>
        </p:grpSp>
      </p:grpSp>
      <p:grpSp>
        <p:nvGrpSpPr>
          <p:cNvPr id="92" name="Google Shape;1212;p52"/>
          <p:cNvGrpSpPr/>
          <p:nvPr/>
        </p:nvGrpSpPr>
        <p:grpSpPr>
          <a:xfrm>
            <a:off x="5612380" y="2779164"/>
            <a:ext cx="756643" cy="901250"/>
            <a:chOff x="8095060" y="5664590"/>
            <a:chExt cx="497404" cy="594389"/>
          </a:xfrm>
        </p:grpSpPr>
        <p:grpSp>
          <p:nvGrpSpPr>
            <p:cNvPr id="93" name="Google Shape;1213;p52"/>
            <p:cNvGrpSpPr/>
            <p:nvPr/>
          </p:nvGrpSpPr>
          <p:grpSpPr>
            <a:xfrm>
              <a:off x="8095060" y="5969027"/>
              <a:ext cx="497404" cy="289951"/>
              <a:chOff x="8095060" y="5969027"/>
              <a:chExt cx="497404" cy="289951"/>
            </a:xfrm>
          </p:grpSpPr>
          <p:sp>
            <p:nvSpPr>
              <p:cNvPr id="106" name="Google Shape;1214;p52"/>
              <p:cNvSpPr/>
              <p:nvPr/>
            </p:nvSpPr>
            <p:spPr>
              <a:xfrm>
                <a:off x="8095060" y="5969027"/>
                <a:ext cx="497402" cy="248408"/>
              </a:xfrm>
              <a:custGeom>
                <a:avLst/>
                <a:gdLst/>
                <a:ahLst/>
                <a:cxnLst/>
                <a:rect l="l" t="t" r="r" b="b"/>
                <a:pathLst>
                  <a:path w="2340" h="1166" extrusionOk="0">
                    <a:moveTo>
                      <a:pt x="1754" y="292"/>
                    </a:moveTo>
                    <a:lnTo>
                      <a:pt x="1170" y="0"/>
                    </a:lnTo>
                    <a:lnTo>
                      <a:pt x="587" y="292"/>
                    </a:lnTo>
                    <a:lnTo>
                      <a:pt x="0" y="584"/>
                    </a:lnTo>
                    <a:lnTo>
                      <a:pt x="587" y="876"/>
                    </a:lnTo>
                    <a:lnTo>
                      <a:pt x="1170" y="1166"/>
                    </a:lnTo>
                    <a:lnTo>
                      <a:pt x="1754" y="876"/>
                    </a:lnTo>
                    <a:lnTo>
                      <a:pt x="2340" y="584"/>
                    </a:lnTo>
                    <a:lnTo>
                      <a:pt x="1754" y="292"/>
                    </a:lnTo>
                    <a:close/>
                  </a:path>
                </a:pathLst>
              </a:custGeom>
              <a:solidFill>
                <a:srgbClr val="B4A7D6"/>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chemeClr val="dk1"/>
                  </a:solidFill>
                  <a:latin typeface="Calibri"/>
                  <a:ea typeface="Calibri"/>
                  <a:cs typeface="Calibri"/>
                  <a:sym typeface="Calibri"/>
                </a:endParaRPr>
              </a:p>
            </p:txBody>
          </p:sp>
          <p:sp>
            <p:nvSpPr>
              <p:cNvPr id="107" name="Google Shape;1215;p52"/>
              <p:cNvSpPr/>
              <p:nvPr/>
            </p:nvSpPr>
            <p:spPr>
              <a:xfrm>
                <a:off x="8095060" y="6092592"/>
                <a:ext cx="248701" cy="166386"/>
              </a:xfrm>
              <a:custGeom>
                <a:avLst/>
                <a:gdLst/>
                <a:ahLst/>
                <a:cxnLst/>
                <a:rect l="l" t="t" r="r" b="b"/>
                <a:pathLst>
                  <a:path w="1170" h="781" extrusionOk="0">
                    <a:moveTo>
                      <a:pt x="0" y="0"/>
                    </a:moveTo>
                    <a:lnTo>
                      <a:pt x="0" y="197"/>
                    </a:lnTo>
                    <a:lnTo>
                      <a:pt x="1170" y="781"/>
                    </a:lnTo>
                    <a:lnTo>
                      <a:pt x="1170" y="582"/>
                    </a:lnTo>
                    <a:lnTo>
                      <a:pt x="0" y="0"/>
                    </a:lnTo>
                    <a:close/>
                  </a:path>
                </a:pathLst>
              </a:custGeom>
              <a:solidFill>
                <a:srgbClr val="8E7CC3"/>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chemeClr val="dk1"/>
                  </a:solidFill>
                  <a:latin typeface="Calibri"/>
                  <a:ea typeface="Calibri"/>
                  <a:cs typeface="Calibri"/>
                  <a:sym typeface="Calibri"/>
                </a:endParaRPr>
              </a:p>
            </p:txBody>
          </p:sp>
          <p:sp>
            <p:nvSpPr>
              <p:cNvPr id="108" name="Google Shape;1216;p52"/>
              <p:cNvSpPr/>
              <p:nvPr/>
            </p:nvSpPr>
            <p:spPr>
              <a:xfrm>
                <a:off x="8343763" y="6092592"/>
                <a:ext cx="248701" cy="166386"/>
              </a:xfrm>
              <a:custGeom>
                <a:avLst/>
                <a:gdLst/>
                <a:ahLst/>
                <a:cxnLst/>
                <a:rect l="l" t="t" r="r" b="b"/>
                <a:pathLst>
                  <a:path w="1170" h="781" extrusionOk="0">
                    <a:moveTo>
                      <a:pt x="1170" y="0"/>
                    </a:moveTo>
                    <a:lnTo>
                      <a:pt x="0" y="582"/>
                    </a:lnTo>
                    <a:lnTo>
                      <a:pt x="0" y="781"/>
                    </a:lnTo>
                    <a:lnTo>
                      <a:pt x="1170" y="197"/>
                    </a:lnTo>
                    <a:lnTo>
                      <a:pt x="1170" y="0"/>
                    </a:lnTo>
                    <a:close/>
                  </a:path>
                </a:pathLst>
              </a:custGeom>
              <a:solidFill>
                <a:srgbClr val="674EA7"/>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chemeClr val="dk1"/>
                  </a:solidFill>
                  <a:latin typeface="Calibri"/>
                  <a:ea typeface="Calibri"/>
                  <a:cs typeface="Calibri"/>
                  <a:sym typeface="Calibri"/>
                </a:endParaRPr>
              </a:p>
            </p:txBody>
          </p:sp>
        </p:grpSp>
        <p:grpSp>
          <p:nvGrpSpPr>
            <p:cNvPr id="94" name="Google Shape;1217;p52"/>
            <p:cNvGrpSpPr/>
            <p:nvPr/>
          </p:nvGrpSpPr>
          <p:grpSpPr>
            <a:xfrm>
              <a:off x="8095060" y="5867832"/>
              <a:ext cx="497404" cy="289312"/>
              <a:chOff x="8095060" y="5867832"/>
              <a:chExt cx="497404" cy="289312"/>
            </a:xfrm>
          </p:grpSpPr>
          <p:sp>
            <p:nvSpPr>
              <p:cNvPr id="103" name="Google Shape;1218;p52"/>
              <p:cNvSpPr/>
              <p:nvPr/>
            </p:nvSpPr>
            <p:spPr>
              <a:xfrm>
                <a:off x="8095060" y="5867832"/>
                <a:ext cx="497402" cy="248195"/>
              </a:xfrm>
              <a:custGeom>
                <a:avLst/>
                <a:gdLst/>
                <a:ahLst/>
                <a:cxnLst/>
                <a:rect l="l" t="t" r="r" b="b"/>
                <a:pathLst>
                  <a:path w="2340" h="1165" extrusionOk="0">
                    <a:moveTo>
                      <a:pt x="1754" y="292"/>
                    </a:moveTo>
                    <a:lnTo>
                      <a:pt x="1170" y="0"/>
                    </a:lnTo>
                    <a:lnTo>
                      <a:pt x="587" y="292"/>
                    </a:lnTo>
                    <a:lnTo>
                      <a:pt x="0" y="581"/>
                    </a:lnTo>
                    <a:lnTo>
                      <a:pt x="587" y="873"/>
                    </a:lnTo>
                    <a:lnTo>
                      <a:pt x="1170" y="1165"/>
                    </a:lnTo>
                    <a:lnTo>
                      <a:pt x="1754" y="873"/>
                    </a:lnTo>
                    <a:lnTo>
                      <a:pt x="2340" y="581"/>
                    </a:lnTo>
                    <a:lnTo>
                      <a:pt x="1754" y="292"/>
                    </a:lnTo>
                    <a:close/>
                  </a:path>
                </a:pathLst>
              </a:custGeom>
              <a:solidFill>
                <a:srgbClr val="A4C2F4"/>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chemeClr val="dk1"/>
                  </a:solidFill>
                  <a:latin typeface="Calibri"/>
                  <a:ea typeface="Calibri"/>
                  <a:cs typeface="Calibri"/>
                  <a:sym typeface="Calibri"/>
                </a:endParaRPr>
              </a:p>
            </p:txBody>
          </p:sp>
          <p:sp>
            <p:nvSpPr>
              <p:cNvPr id="104" name="Google Shape;1219;p52"/>
              <p:cNvSpPr/>
              <p:nvPr/>
            </p:nvSpPr>
            <p:spPr>
              <a:xfrm>
                <a:off x="8095060" y="5990758"/>
                <a:ext cx="248701" cy="166386"/>
              </a:xfrm>
              <a:custGeom>
                <a:avLst/>
                <a:gdLst/>
                <a:ahLst/>
                <a:cxnLst/>
                <a:rect l="l" t="t" r="r" b="b"/>
                <a:pathLst>
                  <a:path w="1170" h="781" extrusionOk="0">
                    <a:moveTo>
                      <a:pt x="0" y="0"/>
                    </a:moveTo>
                    <a:lnTo>
                      <a:pt x="0" y="199"/>
                    </a:lnTo>
                    <a:lnTo>
                      <a:pt x="1170" y="781"/>
                    </a:lnTo>
                    <a:lnTo>
                      <a:pt x="1170" y="584"/>
                    </a:lnTo>
                    <a:lnTo>
                      <a:pt x="0" y="0"/>
                    </a:lnTo>
                    <a:close/>
                  </a:path>
                </a:pathLst>
              </a:custGeom>
              <a:solidFill>
                <a:srgbClr val="6D9EEB"/>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chemeClr val="dk1"/>
                  </a:solidFill>
                  <a:latin typeface="Calibri"/>
                  <a:ea typeface="Calibri"/>
                  <a:cs typeface="Calibri"/>
                  <a:sym typeface="Calibri"/>
                </a:endParaRPr>
              </a:p>
            </p:txBody>
          </p:sp>
          <p:sp>
            <p:nvSpPr>
              <p:cNvPr id="105" name="Google Shape;1220;p52"/>
              <p:cNvSpPr/>
              <p:nvPr/>
            </p:nvSpPr>
            <p:spPr>
              <a:xfrm>
                <a:off x="8343763" y="5990758"/>
                <a:ext cx="248701" cy="166386"/>
              </a:xfrm>
              <a:custGeom>
                <a:avLst/>
                <a:gdLst/>
                <a:ahLst/>
                <a:cxnLst/>
                <a:rect l="l" t="t" r="r" b="b"/>
                <a:pathLst>
                  <a:path w="1170" h="781" extrusionOk="0">
                    <a:moveTo>
                      <a:pt x="1170" y="0"/>
                    </a:moveTo>
                    <a:lnTo>
                      <a:pt x="0" y="584"/>
                    </a:lnTo>
                    <a:lnTo>
                      <a:pt x="0" y="781"/>
                    </a:lnTo>
                    <a:lnTo>
                      <a:pt x="1170" y="199"/>
                    </a:lnTo>
                    <a:lnTo>
                      <a:pt x="1170" y="0"/>
                    </a:lnTo>
                    <a:close/>
                  </a:path>
                </a:pathLst>
              </a:custGeom>
              <a:solidFill>
                <a:srgbClr val="3C78D8"/>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chemeClr val="dk1"/>
                  </a:solidFill>
                  <a:latin typeface="Calibri"/>
                  <a:ea typeface="Calibri"/>
                  <a:cs typeface="Calibri"/>
                  <a:sym typeface="Calibri"/>
                </a:endParaRPr>
              </a:p>
            </p:txBody>
          </p:sp>
        </p:grpSp>
        <p:grpSp>
          <p:nvGrpSpPr>
            <p:cNvPr id="95" name="Google Shape;1221;p52"/>
            <p:cNvGrpSpPr/>
            <p:nvPr/>
          </p:nvGrpSpPr>
          <p:grpSpPr>
            <a:xfrm>
              <a:off x="8095060" y="5765998"/>
              <a:ext cx="497404" cy="289312"/>
              <a:chOff x="8095060" y="5765998"/>
              <a:chExt cx="497404" cy="289312"/>
            </a:xfrm>
          </p:grpSpPr>
          <p:sp>
            <p:nvSpPr>
              <p:cNvPr id="100" name="Google Shape;1222;p52"/>
              <p:cNvSpPr/>
              <p:nvPr/>
            </p:nvSpPr>
            <p:spPr>
              <a:xfrm>
                <a:off x="8095060" y="5765998"/>
                <a:ext cx="497402" cy="248195"/>
              </a:xfrm>
              <a:custGeom>
                <a:avLst/>
                <a:gdLst/>
                <a:ahLst/>
                <a:cxnLst/>
                <a:rect l="l" t="t" r="r" b="b"/>
                <a:pathLst>
                  <a:path w="2340" h="1165" extrusionOk="0">
                    <a:moveTo>
                      <a:pt x="1754" y="292"/>
                    </a:moveTo>
                    <a:lnTo>
                      <a:pt x="1170" y="0"/>
                    </a:lnTo>
                    <a:lnTo>
                      <a:pt x="587" y="292"/>
                    </a:lnTo>
                    <a:lnTo>
                      <a:pt x="0" y="584"/>
                    </a:lnTo>
                    <a:lnTo>
                      <a:pt x="587" y="873"/>
                    </a:lnTo>
                    <a:lnTo>
                      <a:pt x="1170" y="1165"/>
                    </a:lnTo>
                    <a:lnTo>
                      <a:pt x="1754" y="873"/>
                    </a:lnTo>
                    <a:lnTo>
                      <a:pt x="2340" y="584"/>
                    </a:lnTo>
                    <a:lnTo>
                      <a:pt x="1754" y="292"/>
                    </a:lnTo>
                    <a:close/>
                  </a:path>
                </a:pathLst>
              </a:custGeom>
              <a:solidFill>
                <a:srgbClr val="B6D7A8"/>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chemeClr val="dk1"/>
                  </a:solidFill>
                  <a:latin typeface="Calibri"/>
                  <a:ea typeface="Calibri"/>
                  <a:cs typeface="Calibri"/>
                  <a:sym typeface="Calibri"/>
                </a:endParaRPr>
              </a:p>
            </p:txBody>
          </p:sp>
          <p:sp>
            <p:nvSpPr>
              <p:cNvPr id="101" name="Google Shape;1223;p52"/>
              <p:cNvSpPr/>
              <p:nvPr/>
            </p:nvSpPr>
            <p:spPr>
              <a:xfrm>
                <a:off x="8095060" y="5889563"/>
                <a:ext cx="248701" cy="165747"/>
              </a:xfrm>
              <a:custGeom>
                <a:avLst/>
                <a:gdLst/>
                <a:ahLst/>
                <a:cxnLst/>
                <a:rect l="l" t="t" r="r" b="b"/>
                <a:pathLst>
                  <a:path w="1170" h="778" extrusionOk="0">
                    <a:moveTo>
                      <a:pt x="0" y="0"/>
                    </a:moveTo>
                    <a:lnTo>
                      <a:pt x="0" y="196"/>
                    </a:lnTo>
                    <a:lnTo>
                      <a:pt x="1170" y="778"/>
                    </a:lnTo>
                    <a:lnTo>
                      <a:pt x="1170" y="581"/>
                    </a:lnTo>
                    <a:lnTo>
                      <a:pt x="0" y="0"/>
                    </a:lnTo>
                    <a:close/>
                  </a:path>
                </a:pathLst>
              </a:custGeom>
              <a:solidFill>
                <a:srgbClr val="93C47D"/>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chemeClr val="dk1"/>
                  </a:solidFill>
                  <a:latin typeface="Calibri"/>
                  <a:ea typeface="Calibri"/>
                  <a:cs typeface="Calibri"/>
                  <a:sym typeface="Calibri"/>
                </a:endParaRPr>
              </a:p>
            </p:txBody>
          </p:sp>
          <p:sp>
            <p:nvSpPr>
              <p:cNvPr id="102" name="Google Shape;1224;p52"/>
              <p:cNvSpPr/>
              <p:nvPr/>
            </p:nvSpPr>
            <p:spPr>
              <a:xfrm>
                <a:off x="8343763" y="5889563"/>
                <a:ext cx="248701" cy="165747"/>
              </a:xfrm>
              <a:custGeom>
                <a:avLst/>
                <a:gdLst/>
                <a:ahLst/>
                <a:cxnLst/>
                <a:rect l="l" t="t" r="r" b="b"/>
                <a:pathLst>
                  <a:path w="1170" h="778" extrusionOk="0">
                    <a:moveTo>
                      <a:pt x="1170" y="0"/>
                    </a:moveTo>
                    <a:lnTo>
                      <a:pt x="0" y="581"/>
                    </a:lnTo>
                    <a:lnTo>
                      <a:pt x="0" y="778"/>
                    </a:lnTo>
                    <a:lnTo>
                      <a:pt x="1170" y="196"/>
                    </a:lnTo>
                    <a:lnTo>
                      <a:pt x="1170" y="0"/>
                    </a:lnTo>
                    <a:close/>
                  </a:path>
                </a:pathLst>
              </a:custGeom>
              <a:solidFill>
                <a:srgbClr val="6AA84F"/>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chemeClr val="dk1"/>
                  </a:solidFill>
                  <a:latin typeface="Calibri"/>
                  <a:ea typeface="Calibri"/>
                  <a:cs typeface="Calibri"/>
                  <a:sym typeface="Calibri"/>
                </a:endParaRPr>
              </a:p>
            </p:txBody>
          </p:sp>
        </p:grpSp>
        <p:grpSp>
          <p:nvGrpSpPr>
            <p:cNvPr id="96" name="Google Shape;1225;p52"/>
            <p:cNvGrpSpPr/>
            <p:nvPr/>
          </p:nvGrpSpPr>
          <p:grpSpPr>
            <a:xfrm>
              <a:off x="8095060" y="5664590"/>
              <a:ext cx="497404" cy="290164"/>
              <a:chOff x="8095060" y="5664590"/>
              <a:chExt cx="497404" cy="290164"/>
            </a:xfrm>
          </p:grpSpPr>
          <p:sp>
            <p:nvSpPr>
              <p:cNvPr id="97" name="Google Shape;1226;p52"/>
              <p:cNvSpPr/>
              <p:nvPr/>
            </p:nvSpPr>
            <p:spPr>
              <a:xfrm>
                <a:off x="8095060" y="5664590"/>
                <a:ext cx="497402" cy="248408"/>
              </a:xfrm>
              <a:custGeom>
                <a:avLst/>
                <a:gdLst/>
                <a:ahLst/>
                <a:cxnLst/>
                <a:rect l="l" t="t" r="r" b="b"/>
                <a:pathLst>
                  <a:path w="2340" h="1166" extrusionOk="0">
                    <a:moveTo>
                      <a:pt x="1754" y="290"/>
                    </a:moveTo>
                    <a:lnTo>
                      <a:pt x="1170" y="0"/>
                    </a:lnTo>
                    <a:lnTo>
                      <a:pt x="587" y="290"/>
                    </a:lnTo>
                    <a:lnTo>
                      <a:pt x="0" y="582"/>
                    </a:lnTo>
                    <a:lnTo>
                      <a:pt x="587" y="874"/>
                    </a:lnTo>
                    <a:lnTo>
                      <a:pt x="1170" y="1166"/>
                    </a:lnTo>
                    <a:lnTo>
                      <a:pt x="1754" y="874"/>
                    </a:lnTo>
                    <a:lnTo>
                      <a:pt x="2340" y="582"/>
                    </a:lnTo>
                    <a:lnTo>
                      <a:pt x="1754" y="290"/>
                    </a:lnTo>
                    <a:close/>
                  </a:path>
                </a:pathLst>
              </a:custGeom>
              <a:solidFill>
                <a:srgbClr val="FFE599"/>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chemeClr val="dk1"/>
                  </a:solidFill>
                  <a:latin typeface="Calibri"/>
                  <a:ea typeface="Calibri"/>
                  <a:cs typeface="Calibri"/>
                  <a:sym typeface="Calibri"/>
                </a:endParaRPr>
              </a:p>
            </p:txBody>
          </p:sp>
          <p:sp>
            <p:nvSpPr>
              <p:cNvPr id="98" name="Google Shape;1227;p52"/>
              <p:cNvSpPr/>
              <p:nvPr/>
            </p:nvSpPr>
            <p:spPr>
              <a:xfrm>
                <a:off x="8095060" y="5788580"/>
                <a:ext cx="248701" cy="166173"/>
              </a:xfrm>
              <a:custGeom>
                <a:avLst/>
                <a:gdLst/>
                <a:ahLst/>
                <a:cxnLst/>
                <a:rect l="l" t="t" r="r" b="b"/>
                <a:pathLst>
                  <a:path w="1170" h="780" extrusionOk="0">
                    <a:moveTo>
                      <a:pt x="0" y="0"/>
                    </a:moveTo>
                    <a:lnTo>
                      <a:pt x="0" y="196"/>
                    </a:lnTo>
                    <a:lnTo>
                      <a:pt x="1170" y="780"/>
                    </a:lnTo>
                    <a:lnTo>
                      <a:pt x="1170" y="584"/>
                    </a:lnTo>
                    <a:lnTo>
                      <a:pt x="0" y="0"/>
                    </a:lnTo>
                    <a:close/>
                  </a:path>
                </a:pathLst>
              </a:custGeom>
              <a:solidFill>
                <a:srgbClr val="FFD966"/>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chemeClr val="dk1"/>
                  </a:solidFill>
                  <a:latin typeface="Calibri"/>
                  <a:ea typeface="Calibri"/>
                  <a:cs typeface="Calibri"/>
                  <a:sym typeface="Calibri"/>
                </a:endParaRPr>
              </a:p>
            </p:txBody>
          </p:sp>
          <p:sp>
            <p:nvSpPr>
              <p:cNvPr id="99" name="Google Shape;1228;p52"/>
              <p:cNvSpPr/>
              <p:nvPr/>
            </p:nvSpPr>
            <p:spPr>
              <a:xfrm>
                <a:off x="8343763" y="5788580"/>
                <a:ext cx="248701" cy="166173"/>
              </a:xfrm>
              <a:custGeom>
                <a:avLst/>
                <a:gdLst/>
                <a:ahLst/>
                <a:cxnLst/>
                <a:rect l="l" t="t" r="r" b="b"/>
                <a:pathLst>
                  <a:path w="1170" h="780" extrusionOk="0">
                    <a:moveTo>
                      <a:pt x="1170" y="0"/>
                    </a:moveTo>
                    <a:lnTo>
                      <a:pt x="0" y="584"/>
                    </a:lnTo>
                    <a:lnTo>
                      <a:pt x="0" y="780"/>
                    </a:lnTo>
                    <a:lnTo>
                      <a:pt x="1170" y="196"/>
                    </a:lnTo>
                    <a:lnTo>
                      <a:pt x="1170" y="0"/>
                    </a:lnTo>
                    <a:close/>
                  </a:path>
                </a:pathLst>
              </a:custGeom>
              <a:solidFill>
                <a:srgbClr val="F1C232"/>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chemeClr val="dk1"/>
                  </a:solidFill>
                  <a:latin typeface="Calibri"/>
                  <a:ea typeface="Calibri"/>
                  <a:cs typeface="Calibri"/>
                  <a:sym typeface="Calibri"/>
                </a:endParaRPr>
              </a:p>
            </p:txBody>
          </p:sp>
        </p:grpSp>
      </p:grpSp>
      <p:grpSp>
        <p:nvGrpSpPr>
          <p:cNvPr id="109" name="Google Shape;1212;p52"/>
          <p:cNvGrpSpPr/>
          <p:nvPr/>
        </p:nvGrpSpPr>
        <p:grpSpPr>
          <a:xfrm>
            <a:off x="8660994" y="2768502"/>
            <a:ext cx="756643" cy="901250"/>
            <a:chOff x="8095060" y="5664590"/>
            <a:chExt cx="497404" cy="594389"/>
          </a:xfrm>
        </p:grpSpPr>
        <p:grpSp>
          <p:nvGrpSpPr>
            <p:cNvPr id="110" name="Google Shape;1213;p52"/>
            <p:cNvGrpSpPr/>
            <p:nvPr/>
          </p:nvGrpSpPr>
          <p:grpSpPr>
            <a:xfrm>
              <a:off x="8095060" y="5969027"/>
              <a:ext cx="497404" cy="289951"/>
              <a:chOff x="8095060" y="5969027"/>
              <a:chExt cx="497404" cy="289951"/>
            </a:xfrm>
          </p:grpSpPr>
          <p:sp>
            <p:nvSpPr>
              <p:cNvPr id="123" name="Google Shape;1214;p52"/>
              <p:cNvSpPr/>
              <p:nvPr/>
            </p:nvSpPr>
            <p:spPr>
              <a:xfrm>
                <a:off x="8095060" y="5969027"/>
                <a:ext cx="497402" cy="248408"/>
              </a:xfrm>
              <a:custGeom>
                <a:avLst/>
                <a:gdLst/>
                <a:ahLst/>
                <a:cxnLst/>
                <a:rect l="l" t="t" r="r" b="b"/>
                <a:pathLst>
                  <a:path w="2340" h="1166" extrusionOk="0">
                    <a:moveTo>
                      <a:pt x="1754" y="292"/>
                    </a:moveTo>
                    <a:lnTo>
                      <a:pt x="1170" y="0"/>
                    </a:lnTo>
                    <a:lnTo>
                      <a:pt x="587" y="292"/>
                    </a:lnTo>
                    <a:lnTo>
                      <a:pt x="0" y="584"/>
                    </a:lnTo>
                    <a:lnTo>
                      <a:pt x="587" y="876"/>
                    </a:lnTo>
                    <a:lnTo>
                      <a:pt x="1170" y="1166"/>
                    </a:lnTo>
                    <a:lnTo>
                      <a:pt x="1754" y="876"/>
                    </a:lnTo>
                    <a:lnTo>
                      <a:pt x="2340" y="584"/>
                    </a:lnTo>
                    <a:lnTo>
                      <a:pt x="1754" y="292"/>
                    </a:lnTo>
                    <a:close/>
                  </a:path>
                </a:pathLst>
              </a:custGeom>
              <a:solidFill>
                <a:srgbClr val="B4A7D6"/>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chemeClr val="dk1"/>
                  </a:solidFill>
                  <a:latin typeface="Calibri"/>
                  <a:ea typeface="Calibri"/>
                  <a:cs typeface="Calibri"/>
                  <a:sym typeface="Calibri"/>
                </a:endParaRPr>
              </a:p>
            </p:txBody>
          </p:sp>
          <p:sp>
            <p:nvSpPr>
              <p:cNvPr id="124" name="Google Shape;1215;p52"/>
              <p:cNvSpPr/>
              <p:nvPr/>
            </p:nvSpPr>
            <p:spPr>
              <a:xfrm>
                <a:off x="8095060" y="6092592"/>
                <a:ext cx="248701" cy="166386"/>
              </a:xfrm>
              <a:custGeom>
                <a:avLst/>
                <a:gdLst/>
                <a:ahLst/>
                <a:cxnLst/>
                <a:rect l="l" t="t" r="r" b="b"/>
                <a:pathLst>
                  <a:path w="1170" h="781" extrusionOk="0">
                    <a:moveTo>
                      <a:pt x="0" y="0"/>
                    </a:moveTo>
                    <a:lnTo>
                      <a:pt x="0" y="197"/>
                    </a:lnTo>
                    <a:lnTo>
                      <a:pt x="1170" y="781"/>
                    </a:lnTo>
                    <a:lnTo>
                      <a:pt x="1170" y="582"/>
                    </a:lnTo>
                    <a:lnTo>
                      <a:pt x="0" y="0"/>
                    </a:lnTo>
                    <a:close/>
                  </a:path>
                </a:pathLst>
              </a:custGeom>
              <a:solidFill>
                <a:srgbClr val="8E7CC3"/>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chemeClr val="dk1"/>
                  </a:solidFill>
                  <a:latin typeface="Calibri"/>
                  <a:ea typeface="Calibri"/>
                  <a:cs typeface="Calibri"/>
                  <a:sym typeface="Calibri"/>
                </a:endParaRPr>
              </a:p>
            </p:txBody>
          </p:sp>
          <p:sp>
            <p:nvSpPr>
              <p:cNvPr id="125" name="Google Shape;1216;p52"/>
              <p:cNvSpPr/>
              <p:nvPr/>
            </p:nvSpPr>
            <p:spPr>
              <a:xfrm>
                <a:off x="8343763" y="6092592"/>
                <a:ext cx="248701" cy="166386"/>
              </a:xfrm>
              <a:custGeom>
                <a:avLst/>
                <a:gdLst/>
                <a:ahLst/>
                <a:cxnLst/>
                <a:rect l="l" t="t" r="r" b="b"/>
                <a:pathLst>
                  <a:path w="1170" h="781" extrusionOk="0">
                    <a:moveTo>
                      <a:pt x="1170" y="0"/>
                    </a:moveTo>
                    <a:lnTo>
                      <a:pt x="0" y="582"/>
                    </a:lnTo>
                    <a:lnTo>
                      <a:pt x="0" y="781"/>
                    </a:lnTo>
                    <a:lnTo>
                      <a:pt x="1170" y="197"/>
                    </a:lnTo>
                    <a:lnTo>
                      <a:pt x="1170" y="0"/>
                    </a:lnTo>
                    <a:close/>
                  </a:path>
                </a:pathLst>
              </a:custGeom>
              <a:solidFill>
                <a:srgbClr val="674EA7"/>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chemeClr val="dk1"/>
                  </a:solidFill>
                  <a:latin typeface="Calibri"/>
                  <a:ea typeface="Calibri"/>
                  <a:cs typeface="Calibri"/>
                  <a:sym typeface="Calibri"/>
                </a:endParaRPr>
              </a:p>
            </p:txBody>
          </p:sp>
        </p:grpSp>
        <p:grpSp>
          <p:nvGrpSpPr>
            <p:cNvPr id="111" name="Google Shape;1217;p52"/>
            <p:cNvGrpSpPr/>
            <p:nvPr/>
          </p:nvGrpSpPr>
          <p:grpSpPr>
            <a:xfrm>
              <a:off x="8095060" y="5867832"/>
              <a:ext cx="497404" cy="289312"/>
              <a:chOff x="8095060" y="5867832"/>
              <a:chExt cx="497404" cy="289312"/>
            </a:xfrm>
          </p:grpSpPr>
          <p:sp>
            <p:nvSpPr>
              <p:cNvPr id="120" name="Google Shape;1218;p52"/>
              <p:cNvSpPr/>
              <p:nvPr/>
            </p:nvSpPr>
            <p:spPr>
              <a:xfrm>
                <a:off x="8095060" y="5867832"/>
                <a:ext cx="497402" cy="248195"/>
              </a:xfrm>
              <a:custGeom>
                <a:avLst/>
                <a:gdLst/>
                <a:ahLst/>
                <a:cxnLst/>
                <a:rect l="l" t="t" r="r" b="b"/>
                <a:pathLst>
                  <a:path w="2340" h="1165" extrusionOk="0">
                    <a:moveTo>
                      <a:pt x="1754" y="292"/>
                    </a:moveTo>
                    <a:lnTo>
                      <a:pt x="1170" y="0"/>
                    </a:lnTo>
                    <a:lnTo>
                      <a:pt x="587" y="292"/>
                    </a:lnTo>
                    <a:lnTo>
                      <a:pt x="0" y="581"/>
                    </a:lnTo>
                    <a:lnTo>
                      <a:pt x="587" y="873"/>
                    </a:lnTo>
                    <a:lnTo>
                      <a:pt x="1170" y="1165"/>
                    </a:lnTo>
                    <a:lnTo>
                      <a:pt x="1754" y="873"/>
                    </a:lnTo>
                    <a:lnTo>
                      <a:pt x="2340" y="581"/>
                    </a:lnTo>
                    <a:lnTo>
                      <a:pt x="1754" y="292"/>
                    </a:lnTo>
                    <a:close/>
                  </a:path>
                </a:pathLst>
              </a:custGeom>
              <a:solidFill>
                <a:srgbClr val="A4C2F4"/>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chemeClr val="dk1"/>
                  </a:solidFill>
                  <a:latin typeface="Calibri"/>
                  <a:ea typeface="Calibri"/>
                  <a:cs typeface="Calibri"/>
                  <a:sym typeface="Calibri"/>
                </a:endParaRPr>
              </a:p>
            </p:txBody>
          </p:sp>
          <p:sp>
            <p:nvSpPr>
              <p:cNvPr id="121" name="Google Shape;1219;p52"/>
              <p:cNvSpPr/>
              <p:nvPr/>
            </p:nvSpPr>
            <p:spPr>
              <a:xfrm>
                <a:off x="8095060" y="5990758"/>
                <a:ext cx="248701" cy="166386"/>
              </a:xfrm>
              <a:custGeom>
                <a:avLst/>
                <a:gdLst/>
                <a:ahLst/>
                <a:cxnLst/>
                <a:rect l="l" t="t" r="r" b="b"/>
                <a:pathLst>
                  <a:path w="1170" h="781" extrusionOk="0">
                    <a:moveTo>
                      <a:pt x="0" y="0"/>
                    </a:moveTo>
                    <a:lnTo>
                      <a:pt x="0" y="199"/>
                    </a:lnTo>
                    <a:lnTo>
                      <a:pt x="1170" y="781"/>
                    </a:lnTo>
                    <a:lnTo>
                      <a:pt x="1170" y="584"/>
                    </a:lnTo>
                    <a:lnTo>
                      <a:pt x="0" y="0"/>
                    </a:lnTo>
                    <a:close/>
                  </a:path>
                </a:pathLst>
              </a:custGeom>
              <a:solidFill>
                <a:srgbClr val="6D9EEB"/>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chemeClr val="dk1"/>
                  </a:solidFill>
                  <a:latin typeface="Calibri"/>
                  <a:ea typeface="Calibri"/>
                  <a:cs typeface="Calibri"/>
                  <a:sym typeface="Calibri"/>
                </a:endParaRPr>
              </a:p>
            </p:txBody>
          </p:sp>
          <p:sp>
            <p:nvSpPr>
              <p:cNvPr id="122" name="Google Shape;1220;p52"/>
              <p:cNvSpPr/>
              <p:nvPr/>
            </p:nvSpPr>
            <p:spPr>
              <a:xfrm>
                <a:off x="8343763" y="5990758"/>
                <a:ext cx="248701" cy="166386"/>
              </a:xfrm>
              <a:custGeom>
                <a:avLst/>
                <a:gdLst/>
                <a:ahLst/>
                <a:cxnLst/>
                <a:rect l="l" t="t" r="r" b="b"/>
                <a:pathLst>
                  <a:path w="1170" h="781" extrusionOk="0">
                    <a:moveTo>
                      <a:pt x="1170" y="0"/>
                    </a:moveTo>
                    <a:lnTo>
                      <a:pt x="0" y="584"/>
                    </a:lnTo>
                    <a:lnTo>
                      <a:pt x="0" y="781"/>
                    </a:lnTo>
                    <a:lnTo>
                      <a:pt x="1170" y="199"/>
                    </a:lnTo>
                    <a:lnTo>
                      <a:pt x="1170" y="0"/>
                    </a:lnTo>
                    <a:close/>
                  </a:path>
                </a:pathLst>
              </a:custGeom>
              <a:solidFill>
                <a:srgbClr val="3C78D8"/>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chemeClr val="dk1"/>
                  </a:solidFill>
                  <a:latin typeface="Calibri"/>
                  <a:ea typeface="Calibri"/>
                  <a:cs typeface="Calibri"/>
                  <a:sym typeface="Calibri"/>
                </a:endParaRPr>
              </a:p>
            </p:txBody>
          </p:sp>
        </p:grpSp>
        <p:grpSp>
          <p:nvGrpSpPr>
            <p:cNvPr id="112" name="Google Shape;1221;p52"/>
            <p:cNvGrpSpPr/>
            <p:nvPr/>
          </p:nvGrpSpPr>
          <p:grpSpPr>
            <a:xfrm>
              <a:off x="8095060" y="5765998"/>
              <a:ext cx="497404" cy="289312"/>
              <a:chOff x="8095060" y="5765998"/>
              <a:chExt cx="497404" cy="289312"/>
            </a:xfrm>
          </p:grpSpPr>
          <p:sp>
            <p:nvSpPr>
              <p:cNvPr id="117" name="Google Shape;1222;p52"/>
              <p:cNvSpPr/>
              <p:nvPr/>
            </p:nvSpPr>
            <p:spPr>
              <a:xfrm>
                <a:off x="8095060" y="5765998"/>
                <a:ext cx="497402" cy="248195"/>
              </a:xfrm>
              <a:custGeom>
                <a:avLst/>
                <a:gdLst/>
                <a:ahLst/>
                <a:cxnLst/>
                <a:rect l="l" t="t" r="r" b="b"/>
                <a:pathLst>
                  <a:path w="2340" h="1165" extrusionOk="0">
                    <a:moveTo>
                      <a:pt x="1754" y="292"/>
                    </a:moveTo>
                    <a:lnTo>
                      <a:pt x="1170" y="0"/>
                    </a:lnTo>
                    <a:lnTo>
                      <a:pt x="587" y="292"/>
                    </a:lnTo>
                    <a:lnTo>
                      <a:pt x="0" y="584"/>
                    </a:lnTo>
                    <a:lnTo>
                      <a:pt x="587" y="873"/>
                    </a:lnTo>
                    <a:lnTo>
                      <a:pt x="1170" y="1165"/>
                    </a:lnTo>
                    <a:lnTo>
                      <a:pt x="1754" y="873"/>
                    </a:lnTo>
                    <a:lnTo>
                      <a:pt x="2340" y="584"/>
                    </a:lnTo>
                    <a:lnTo>
                      <a:pt x="1754" y="292"/>
                    </a:lnTo>
                    <a:close/>
                  </a:path>
                </a:pathLst>
              </a:custGeom>
              <a:solidFill>
                <a:srgbClr val="B6D7A8"/>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chemeClr val="dk1"/>
                  </a:solidFill>
                  <a:latin typeface="Calibri"/>
                  <a:ea typeface="Calibri"/>
                  <a:cs typeface="Calibri"/>
                  <a:sym typeface="Calibri"/>
                </a:endParaRPr>
              </a:p>
            </p:txBody>
          </p:sp>
          <p:sp>
            <p:nvSpPr>
              <p:cNvPr id="118" name="Google Shape;1223;p52"/>
              <p:cNvSpPr/>
              <p:nvPr/>
            </p:nvSpPr>
            <p:spPr>
              <a:xfrm>
                <a:off x="8095060" y="5889563"/>
                <a:ext cx="248701" cy="165747"/>
              </a:xfrm>
              <a:custGeom>
                <a:avLst/>
                <a:gdLst/>
                <a:ahLst/>
                <a:cxnLst/>
                <a:rect l="l" t="t" r="r" b="b"/>
                <a:pathLst>
                  <a:path w="1170" h="778" extrusionOk="0">
                    <a:moveTo>
                      <a:pt x="0" y="0"/>
                    </a:moveTo>
                    <a:lnTo>
                      <a:pt x="0" y="196"/>
                    </a:lnTo>
                    <a:lnTo>
                      <a:pt x="1170" y="778"/>
                    </a:lnTo>
                    <a:lnTo>
                      <a:pt x="1170" y="581"/>
                    </a:lnTo>
                    <a:lnTo>
                      <a:pt x="0" y="0"/>
                    </a:lnTo>
                    <a:close/>
                  </a:path>
                </a:pathLst>
              </a:custGeom>
              <a:solidFill>
                <a:srgbClr val="93C47D"/>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chemeClr val="dk1"/>
                  </a:solidFill>
                  <a:latin typeface="Calibri"/>
                  <a:ea typeface="Calibri"/>
                  <a:cs typeface="Calibri"/>
                  <a:sym typeface="Calibri"/>
                </a:endParaRPr>
              </a:p>
            </p:txBody>
          </p:sp>
          <p:sp>
            <p:nvSpPr>
              <p:cNvPr id="119" name="Google Shape;1224;p52"/>
              <p:cNvSpPr/>
              <p:nvPr/>
            </p:nvSpPr>
            <p:spPr>
              <a:xfrm>
                <a:off x="8343763" y="5889563"/>
                <a:ext cx="248701" cy="165747"/>
              </a:xfrm>
              <a:custGeom>
                <a:avLst/>
                <a:gdLst/>
                <a:ahLst/>
                <a:cxnLst/>
                <a:rect l="l" t="t" r="r" b="b"/>
                <a:pathLst>
                  <a:path w="1170" h="778" extrusionOk="0">
                    <a:moveTo>
                      <a:pt x="1170" y="0"/>
                    </a:moveTo>
                    <a:lnTo>
                      <a:pt x="0" y="581"/>
                    </a:lnTo>
                    <a:lnTo>
                      <a:pt x="0" y="778"/>
                    </a:lnTo>
                    <a:lnTo>
                      <a:pt x="1170" y="196"/>
                    </a:lnTo>
                    <a:lnTo>
                      <a:pt x="1170" y="0"/>
                    </a:lnTo>
                    <a:close/>
                  </a:path>
                </a:pathLst>
              </a:custGeom>
              <a:solidFill>
                <a:srgbClr val="6AA84F"/>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chemeClr val="dk1"/>
                  </a:solidFill>
                  <a:latin typeface="Calibri"/>
                  <a:ea typeface="Calibri"/>
                  <a:cs typeface="Calibri"/>
                  <a:sym typeface="Calibri"/>
                </a:endParaRPr>
              </a:p>
            </p:txBody>
          </p:sp>
        </p:grpSp>
        <p:grpSp>
          <p:nvGrpSpPr>
            <p:cNvPr id="113" name="Google Shape;1225;p52"/>
            <p:cNvGrpSpPr/>
            <p:nvPr/>
          </p:nvGrpSpPr>
          <p:grpSpPr>
            <a:xfrm>
              <a:off x="8095060" y="5664590"/>
              <a:ext cx="497404" cy="290164"/>
              <a:chOff x="8095060" y="5664590"/>
              <a:chExt cx="497404" cy="290164"/>
            </a:xfrm>
          </p:grpSpPr>
          <p:sp>
            <p:nvSpPr>
              <p:cNvPr id="114" name="Google Shape;1226;p52"/>
              <p:cNvSpPr/>
              <p:nvPr/>
            </p:nvSpPr>
            <p:spPr>
              <a:xfrm>
                <a:off x="8095060" y="5664590"/>
                <a:ext cx="497402" cy="248408"/>
              </a:xfrm>
              <a:custGeom>
                <a:avLst/>
                <a:gdLst/>
                <a:ahLst/>
                <a:cxnLst/>
                <a:rect l="l" t="t" r="r" b="b"/>
                <a:pathLst>
                  <a:path w="2340" h="1166" extrusionOk="0">
                    <a:moveTo>
                      <a:pt x="1754" y="290"/>
                    </a:moveTo>
                    <a:lnTo>
                      <a:pt x="1170" y="0"/>
                    </a:lnTo>
                    <a:lnTo>
                      <a:pt x="587" y="290"/>
                    </a:lnTo>
                    <a:lnTo>
                      <a:pt x="0" y="582"/>
                    </a:lnTo>
                    <a:lnTo>
                      <a:pt x="587" y="874"/>
                    </a:lnTo>
                    <a:lnTo>
                      <a:pt x="1170" y="1166"/>
                    </a:lnTo>
                    <a:lnTo>
                      <a:pt x="1754" y="874"/>
                    </a:lnTo>
                    <a:lnTo>
                      <a:pt x="2340" y="582"/>
                    </a:lnTo>
                    <a:lnTo>
                      <a:pt x="1754" y="290"/>
                    </a:lnTo>
                    <a:close/>
                  </a:path>
                </a:pathLst>
              </a:custGeom>
              <a:solidFill>
                <a:srgbClr val="FFE599"/>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chemeClr val="dk1"/>
                  </a:solidFill>
                  <a:latin typeface="Calibri"/>
                  <a:ea typeface="Calibri"/>
                  <a:cs typeface="Calibri"/>
                  <a:sym typeface="Calibri"/>
                </a:endParaRPr>
              </a:p>
            </p:txBody>
          </p:sp>
          <p:sp>
            <p:nvSpPr>
              <p:cNvPr id="115" name="Google Shape;1227;p52"/>
              <p:cNvSpPr/>
              <p:nvPr/>
            </p:nvSpPr>
            <p:spPr>
              <a:xfrm>
                <a:off x="8095060" y="5788580"/>
                <a:ext cx="248701" cy="166173"/>
              </a:xfrm>
              <a:custGeom>
                <a:avLst/>
                <a:gdLst/>
                <a:ahLst/>
                <a:cxnLst/>
                <a:rect l="l" t="t" r="r" b="b"/>
                <a:pathLst>
                  <a:path w="1170" h="780" extrusionOk="0">
                    <a:moveTo>
                      <a:pt x="0" y="0"/>
                    </a:moveTo>
                    <a:lnTo>
                      <a:pt x="0" y="196"/>
                    </a:lnTo>
                    <a:lnTo>
                      <a:pt x="1170" y="780"/>
                    </a:lnTo>
                    <a:lnTo>
                      <a:pt x="1170" y="584"/>
                    </a:lnTo>
                    <a:lnTo>
                      <a:pt x="0" y="0"/>
                    </a:lnTo>
                    <a:close/>
                  </a:path>
                </a:pathLst>
              </a:custGeom>
              <a:solidFill>
                <a:srgbClr val="FFD966"/>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chemeClr val="dk1"/>
                  </a:solidFill>
                  <a:latin typeface="Calibri"/>
                  <a:ea typeface="Calibri"/>
                  <a:cs typeface="Calibri"/>
                  <a:sym typeface="Calibri"/>
                </a:endParaRPr>
              </a:p>
            </p:txBody>
          </p:sp>
          <p:sp>
            <p:nvSpPr>
              <p:cNvPr id="116" name="Google Shape;1228;p52"/>
              <p:cNvSpPr/>
              <p:nvPr/>
            </p:nvSpPr>
            <p:spPr>
              <a:xfrm>
                <a:off x="8343763" y="5788580"/>
                <a:ext cx="248701" cy="166173"/>
              </a:xfrm>
              <a:custGeom>
                <a:avLst/>
                <a:gdLst/>
                <a:ahLst/>
                <a:cxnLst/>
                <a:rect l="l" t="t" r="r" b="b"/>
                <a:pathLst>
                  <a:path w="1170" h="780" extrusionOk="0">
                    <a:moveTo>
                      <a:pt x="1170" y="0"/>
                    </a:moveTo>
                    <a:lnTo>
                      <a:pt x="0" y="584"/>
                    </a:lnTo>
                    <a:lnTo>
                      <a:pt x="0" y="780"/>
                    </a:lnTo>
                    <a:lnTo>
                      <a:pt x="1170" y="196"/>
                    </a:lnTo>
                    <a:lnTo>
                      <a:pt x="1170" y="0"/>
                    </a:lnTo>
                    <a:close/>
                  </a:path>
                </a:pathLst>
              </a:custGeom>
              <a:solidFill>
                <a:srgbClr val="F1C232"/>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chemeClr val="dk1"/>
                  </a:solidFill>
                  <a:latin typeface="Calibri"/>
                  <a:ea typeface="Calibri"/>
                  <a:cs typeface="Calibri"/>
                  <a:sym typeface="Calibri"/>
                </a:endParaRPr>
              </a:p>
            </p:txBody>
          </p:sp>
        </p:grpSp>
      </p:grpSp>
      <p:pic>
        <p:nvPicPr>
          <p:cNvPr id="4" name="Picture 3"/>
          <p:cNvPicPr>
            <a:picLocks noChangeAspect="1"/>
          </p:cNvPicPr>
          <p:nvPr/>
        </p:nvPicPr>
        <p:blipFill>
          <a:blip r:embed="rId4"/>
          <a:stretch>
            <a:fillRect/>
          </a:stretch>
        </p:blipFill>
        <p:spPr>
          <a:xfrm>
            <a:off x="2184395" y="208056"/>
            <a:ext cx="7955970" cy="2566638"/>
          </a:xfrm>
          <a:prstGeom prst="rect">
            <a:avLst/>
          </a:prstGeom>
        </p:spPr>
      </p:pic>
    </p:spTree>
    <p:extLst>
      <p:ext uri="{BB962C8B-B14F-4D97-AF65-F5344CB8AC3E}">
        <p14:creationId xmlns:p14="http://schemas.microsoft.com/office/powerpoint/2010/main" val="7380294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down)">
                                      <p:cBhvr>
                                        <p:cTn id="7" dur="580">
                                          <p:stCondLst>
                                            <p:cond delay="0"/>
                                          </p:stCondLst>
                                        </p:cTn>
                                        <p:tgtEl>
                                          <p:spTgt spid="75"/>
                                        </p:tgtEl>
                                      </p:cBhvr>
                                    </p:animEffect>
                                    <p:anim calcmode="lin" valueType="num">
                                      <p:cBhvr>
                                        <p:cTn id="8" dur="1822" tmFilter="0,0; 0.14,0.36; 0.43,0.73; 0.71,0.91; 1.0,1.0">
                                          <p:stCondLst>
                                            <p:cond delay="0"/>
                                          </p:stCondLst>
                                        </p:cTn>
                                        <p:tgtEl>
                                          <p:spTgt spid="75"/>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75"/>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75"/>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75"/>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75"/>
                                        </p:tgtEl>
                                        <p:attrNameLst>
                                          <p:attrName>ppt_y</p:attrName>
                                        </p:attrNameLst>
                                      </p:cBhvr>
                                      <p:tavLst>
                                        <p:tav tm="0" fmla="#ppt_y-sin(pi*$)/81">
                                          <p:val>
                                            <p:fltVal val="0"/>
                                          </p:val>
                                        </p:tav>
                                        <p:tav tm="100000">
                                          <p:val>
                                            <p:fltVal val="1"/>
                                          </p:val>
                                        </p:tav>
                                      </p:tavLst>
                                    </p:anim>
                                    <p:animScale>
                                      <p:cBhvr>
                                        <p:cTn id="13" dur="26">
                                          <p:stCondLst>
                                            <p:cond delay="650"/>
                                          </p:stCondLst>
                                        </p:cTn>
                                        <p:tgtEl>
                                          <p:spTgt spid="75"/>
                                        </p:tgtEl>
                                      </p:cBhvr>
                                      <p:to x="100000" y="60000"/>
                                    </p:animScale>
                                    <p:animScale>
                                      <p:cBhvr>
                                        <p:cTn id="14" dur="166" decel="50000">
                                          <p:stCondLst>
                                            <p:cond delay="676"/>
                                          </p:stCondLst>
                                        </p:cTn>
                                        <p:tgtEl>
                                          <p:spTgt spid="75"/>
                                        </p:tgtEl>
                                      </p:cBhvr>
                                      <p:to x="100000" y="100000"/>
                                    </p:animScale>
                                    <p:animScale>
                                      <p:cBhvr>
                                        <p:cTn id="15" dur="26">
                                          <p:stCondLst>
                                            <p:cond delay="1312"/>
                                          </p:stCondLst>
                                        </p:cTn>
                                        <p:tgtEl>
                                          <p:spTgt spid="75"/>
                                        </p:tgtEl>
                                      </p:cBhvr>
                                      <p:to x="100000" y="80000"/>
                                    </p:animScale>
                                    <p:animScale>
                                      <p:cBhvr>
                                        <p:cTn id="16" dur="166" decel="50000">
                                          <p:stCondLst>
                                            <p:cond delay="1338"/>
                                          </p:stCondLst>
                                        </p:cTn>
                                        <p:tgtEl>
                                          <p:spTgt spid="75"/>
                                        </p:tgtEl>
                                      </p:cBhvr>
                                      <p:to x="100000" y="100000"/>
                                    </p:animScale>
                                    <p:animScale>
                                      <p:cBhvr>
                                        <p:cTn id="17" dur="26">
                                          <p:stCondLst>
                                            <p:cond delay="1642"/>
                                          </p:stCondLst>
                                        </p:cTn>
                                        <p:tgtEl>
                                          <p:spTgt spid="75"/>
                                        </p:tgtEl>
                                      </p:cBhvr>
                                      <p:to x="100000" y="90000"/>
                                    </p:animScale>
                                    <p:animScale>
                                      <p:cBhvr>
                                        <p:cTn id="18" dur="166" decel="50000">
                                          <p:stCondLst>
                                            <p:cond delay="1668"/>
                                          </p:stCondLst>
                                        </p:cTn>
                                        <p:tgtEl>
                                          <p:spTgt spid="75"/>
                                        </p:tgtEl>
                                      </p:cBhvr>
                                      <p:to x="100000" y="100000"/>
                                    </p:animScale>
                                    <p:animScale>
                                      <p:cBhvr>
                                        <p:cTn id="19" dur="26">
                                          <p:stCondLst>
                                            <p:cond delay="1808"/>
                                          </p:stCondLst>
                                        </p:cTn>
                                        <p:tgtEl>
                                          <p:spTgt spid="75"/>
                                        </p:tgtEl>
                                      </p:cBhvr>
                                      <p:to x="100000" y="95000"/>
                                    </p:animScale>
                                    <p:animScale>
                                      <p:cBhvr>
                                        <p:cTn id="20" dur="166" decel="50000">
                                          <p:stCondLst>
                                            <p:cond delay="1834"/>
                                          </p:stCondLst>
                                        </p:cTn>
                                        <p:tgtEl>
                                          <p:spTgt spid="75"/>
                                        </p:tgtEl>
                                      </p:cBhvr>
                                      <p:to x="100000" y="100000"/>
                                    </p:animScale>
                                  </p:childTnLst>
                                </p:cTn>
                              </p:par>
                              <p:par>
                                <p:cTn id="21" presetID="26" presetClass="entr" presetSubtype="0" fill="hold" grpId="0" nodeType="withEffect">
                                  <p:stCondLst>
                                    <p:cond delay="0"/>
                                  </p:stCondLst>
                                  <p:childTnLst>
                                    <p:set>
                                      <p:cBhvr>
                                        <p:cTn id="22" dur="1" fill="hold">
                                          <p:stCondLst>
                                            <p:cond delay="0"/>
                                          </p:stCondLst>
                                        </p:cTn>
                                        <p:tgtEl>
                                          <p:spTgt spid="72"/>
                                        </p:tgtEl>
                                        <p:attrNameLst>
                                          <p:attrName>style.visibility</p:attrName>
                                        </p:attrNameLst>
                                      </p:cBhvr>
                                      <p:to>
                                        <p:strVal val="visible"/>
                                      </p:to>
                                    </p:set>
                                    <p:animEffect transition="in" filter="wipe(down)">
                                      <p:cBhvr>
                                        <p:cTn id="23" dur="580">
                                          <p:stCondLst>
                                            <p:cond delay="0"/>
                                          </p:stCondLst>
                                        </p:cTn>
                                        <p:tgtEl>
                                          <p:spTgt spid="72"/>
                                        </p:tgtEl>
                                      </p:cBhvr>
                                    </p:animEffect>
                                    <p:anim calcmode="lin" valueType="num">
                                      <p:cBhvr>
                                        <p:cTn id="24" dur="1822" tmFilter="0,0; 0.14,0.36; 0.43,0.73; 0.71,0.91; 1.0,1.0">
                                          <p:stCondLst>
                                            <p:cond delay="0"/>
                                          </p:stCondLst>
                                        </p:cTn>
                                        <p:tgtEl>
                                          <p:spTgt spid="72"/>
                                        </p:tgtEl>
                                        <p:attrNameLst>
                                          <p:attrName>ppt_x</p:attrName>
                                        </p:attrNameLst>
                                      </p:cBhvr>
                                      <p:tavLst>
                                        <p:tav tm="0">
                                          <p:val>
                                            <p:strVal val="#ppt_x-0.25"/>
                                          </p:val>
                                        </p:tav>
                                        <p:tav tm="100000">
                                          <p:val>
                                            <p:strVal val="#ppt_x"/>
                                          </p:val>
                                        </p:tav>
                                      </p:tavLst>
                                    </p:anim>
                                    <p:anim calcmode="lin" valueType="num">
                                      <p:cBhvr>
                                        <p:cTn id="25" dur="664" tmFilter="0.0,0.0; 0.25,0.07; 0.50,0.2; 0.75,0.467; 1.0,1.0">
                                          <p:stCondLst>
                                            <p:cond delay="0"/>
                                          </p:stCondLst>
                                        </p:cTn>
                                        <p:tgtEl>
                                          <p:spTgt spid="72"/>
                                        </p:tgtEl>
                                        <p:attrNameLst>
                                          <p:attrName>ppt_y</p:attrName>
                                        </p:attrNameLst>
                                      </p:cBhvr>
                                      <p:tavLst>
                                        <p:tav tm="0" fmla="#ppt_y-sin(pi*$)/3">
                                          <p:val>
                                            <p:fltVal val="0.5"/>
                                          </p:val>
                                        </p:tav>
                                        <p:tav tm="100000">
                                          <p:val>
                                            <p:fltVal val="1"/>
                                          </p:val>
                                        </p:tav>
                                      </p:tavLst>
                                    </p:anim>
                                    <p:anim calcmode="lin" valueType="num">
                                      <p:cBhvr>
                                        <p:cTn id="26" dur="664" tmFilter="0, 0; 0.125,0.2665; 0.25,0.4; 0.375,0.465; 0.5,0.5;  0.625,0.535; 0.75,0.6; 0.875,0.7335; 1,1">
                                          <p:stCondLst>
                                            <p:cond delay="664"/>
                                          </p:stCondLst>
                                        </p:cTn>
                                        <p:tgtEl>
                                          <p:spTgt spid="72"/>
                                        </p:tgtEl>
                                        <p:attrNameLst>
                                          <p:attrName>ppt_y</p:attrName>
                                        </p:attrNameLst>
                                      </p:cBhvr>
                                      <p:tavLst>
                                        <p:tav tm="0" fmla="#ppt_y-sin(pi*$)/9">
                                          <p:val>
                                            <p:fltVal val="0"/>
                                          </p:val>
                                        </p:tav>
                                        <p:tav tm="100000">
                                          <p:val>
                                            <p:fltVal val="1"/>
                                          </p:val>
                                        </p:tav>
                                      </p:tavLst>
                                    </p:anim>
                                    <p:anim calcmode="lin" valueType="num">
                                      <p:cBhvr>
                                        <p:cTn id="27" dur="332" tmFilter="0, 0; 0.125,0.2665; 0.25,0.4; 0.375,0.465; 0.5,0.5;  0.625,0.535; 0.75,0.6; 0.875,0.7335; 1,1">
                                          <p:stCondLst>
                                            <p:cond delay="1324"/>
                                          </p:stCondLst>
                                        </p:cTn>
                                        <p:tgtEl>
                                          <p:spTgt spid="72"/>
                                        </p:tgtEl>
                                        <p:attrNameLst>
                                          <p:attrName>ppt_y</p:attrName>
                                        </p:attrNameLst>
                                      </p:cBhvr>
                                      <p:tavLst>
                                        <p:tav tm="0" fmla="#ppt_y-sin(pi*$)/27">
                                          <p:val>
                                            <p:fltVal val="0"/>
                                          </p:val>
                                        </p:tav>
                                        <p:tav tm="100000">
                                          <p:val>
                                            <p:fltVal val="1"/>
                                          </p:val>
                                        </p:tav>
                                      </p:tavLst>
                                    </p:anim>
                                    <p:anim calcmode="lin" valueType="num">
                                      <p:cBhvr>
                                        <p:cTn id="28" dur="164" tmFilter="0, 0; 0.125,0.2665; 0.25,0.4; 0.375,0.465; 0.5,0.5;  0.625,0.535; 0.75,0.6; 0.875,0.7335; 1,1">
                                          <p:stCondLst>
                                            <p:cond delay="1656"/>
                                          </p:stCondLst>
                                        </p:cTn>
                                        <p:tgtEl>
                                          <p:spTgt spid="72"/>
                                        </p:tgtEl>
                                        <p:attrNameLst>
                                          <p:attrName>ppt_y</p:attrName>
                                        </p:attrNameLst>
                                      </p:cBhvr>
                                      <p:tavLst>
                                        <p:tav tm="0" fmla="#ppt_y-sin(pi*$)/81">
                                          <p:val>
                                            <p:fltVal val="0"/>
                                          </p:val>
                                        </p:tav>
                                        <p:tav tm="100000">
                                          <p:val>
                                            <p:fltVal val="1"/>
                                          </p:val>
                                        </p:tav>
                                      </p:tavLst>
                                    </p:anim>
                                    <p:animScale>
                                      <p:cBhvr>
                                        <p:cTn id="29" dur="26">
                                          <p:stCondLst>
                                            <p:cond delay="650"/>
                                          </p:stCondLst>
                                        </p:cTn>
                                        <p:tgtEl>
                                          <p:spTgt spid="72"/>
                                        </p:tgtEl>
                                      </p:cBhvr>
                                      <p:to x="100000" y="60000"/>
                                    </p:animScale>
                                    <p:animScale>
                                      <p:cBhvr>
                                        <p:cTn id="30" dur="166" decel="50000">
                                          <p:stCondLst>
                                            <p:cond delay="676"/>
                                          </p:stCondLst>
                                        </p:cTn>
                                        <p:tgtEl>
                                          <p:spTgt spid="72"/>
                                        </p:tgtEl>
                                      </p:cBhvr>
                                      <p:to x="100000" y="100000"/>
                                    </p:animScale>
                                    <p:animScale>
                                      <p:cBhvr>
                                        <p:cTn id="31" dur="26">
                                          <p:stCondLst>
                                            <p:cond delay="1312"/>
                                          </p:stCondLst>
                                        </p:cTn>
                                        <p:tgtEl>
                                          <p:spTgt spid="72"/>
                                        </p:tgtEl>
                                      </p:cBhvr>
                                      <p:to x="100000" y="80000"/>
                                    </p:animScale>
                                    <p:animScale>
                                      <p:cBhvr>
                                        <p:cTn id="32" dur="166" decel="50000">
                                          <p:stCondLst>
                                            <p:cond delay="1338"/>
                                          </p:stCondLst>
                                        </p:cTn>
                                        <p:tgtEl>
                                          <p:spTgt spid="72"/>
                                        </p:tgtEl>
                                      </p:cBhvr>
                                      <p:to x="100000" y="100000"/>
                                    </p:animScale>
                                    <p:animScale>
                                      <p:cBhvr>
                                        <p:cTn id="33" dur="26">
                                          <p:stCondLst>
                                            <p:cond delay="1642"/>
                                          </p:stCondLst>
                                        </p:cTn>
                                        <p:tgtEl>
                                          <p:spTgt spid="72"/>
                                        </p:tgtEl>
                                      </p:cBhvr>
                                      <p:to x="100000" y="90000"/>
                                    </p:animScale>
                                    <p:animScale>
                                      <p:cBhvr>
                                        <p:cTn id="34" dur="166" decel="50000">
                                          <p:stCondLst>
                                            <p:cond delay="1668"/>
                                          </p:stCondLst>
                                        </p:cTn>
                                        <p:tgtEl>
                                          <p:spTgt spid="72"/>
                                        </p:tgtEl>
                                      </p:cBhvr>
                                      <p:to x="100000" y="100000"/>
                                    </p:animScale>
                                    <p:animScale>
                                      <p:cBhvr>
                                        <p:cTn id="35" dur="26">
                                          <p:stCondLst>
                                            <p:cond delay="1808"/>
                                          </p:stCondLst>
                                        </p:cTn>
                                        <p:tgtEl>
                                          <p:spTgt spid="72"/>
                                        </p:tgtEl>
                                      </p:cBhvr>
                                      <p:to x="100000" y="95000"/>
                                    </p:animScale>
                                    <p:animScale>
                                      <p:cBhvr>
                                        <p:cTn id="36" dur="166" decel="50000">
                                          <p:stCondLst>
                                            <p:cond delay="1834"/>
                                          </p:stCondLst>
                                        </p:cTn>
                                        <p:tgtEl>
                                          <p:spTgt spid="72"/>
                                        </p:tgtEl>
                                      </p:cBhvr>
                                      <p:to x="100000" y="100000"/>
                                    </p:animScale>
                                  </p:childTnLst>
                                </p:cTn>
                              </p:par>
                              <p:par>
                                <p:cTn id="37" presetID="26" presetClass="entr" presetSubtype="0" fill="hold" nodeType="withEffect">
                                  <p:stCondLst>
                                    <p:cond delay="0"/>
                                  </p:stCondLst>
                                  <p:childTnLst>
                                    <p:set>
                                      <p:cBhvr>
                                        <p:cTn id="38" dur="1" fill="hold">
                                          <p:stCondLst>
                                            <p:cond delay="0"/>
                                          </p:stCondLst>
                                        </p:cTn>
                                        <p:tgtEl>
                                          <p:spTgt spid="63"/>
                                        </p:tgtEl>
                                        <p:attrNameLst>
                                          <p:attrName>style.visibility</p:attrName>
                                        </p:attrNameLst>
                                      </p:cBhvr>
                                      <p:to>
                                        <p:strVal val="visible"/>
                                      </p:to>
                                    </p:set>
                                    <p:animEffect transition="in" filter="wipe(down)">
                                      <p:cBhvr>
                                        <p:cTn id="39" dur="580">
                                          <p:stCondLst>
                                            <p:cond delay="0"/>
                                          </p:stCondLst>
                                        </p:cTn>
                                        <p:tgtEl>
                                          <p:spTgt spid="63"/>
                                        </p:tgtEl>
                                      </p:cBhvr>
                                    </p:animEffect>
                                    <p:anim calcmode="lin" valueType="num">
                                      <p:cBhvr>
                                        <p:cTn id="40" dur="1822" tmFilter="0,0; 0.14,0.36; 0.43,0.73; 0.71,0.91; 1.0,1.0">
                                          <p:stCondLst>
                                            <p:cond delay="0"/>
                                          </p:stCondLst>
                                        </p:cTn>
                                        <p:tgtEl>
                                          <p:spTgt spid="63"/>
                                        </p:tgtEl>
                                        <p:attrNameLst>
                                          <p:attrName>ppt_x</p:attrName>
                                        </p:attrNameLst>
                                      </p:cBhvr>
                                      <p:tavLst>
                                        <p:tav tm="0">
                                          <p:val>
                                            <p:strVal val="#ppt_x-0.25"/>
                                          </p:val>
                                        </p:tav>
                                        <p:tav tm="100000">
                                          <p:val>
                                            <p:strVal val="#ppt_x"/>
                                          </p:val>
                                        </p:tav>
                                      </p:tavLst>
                                    </p:anim>
                                    <p:anim calcmode="lin" valueType="num">
                                      <p:cBhvr>
                                        <p:cTn id="41" dur="664" tmFilter="0.0,0.0; 0.25,0.07; 0.50,0.2; 0.75,0.467; 1.0,1.0">
                                          <p:stCondLst>
                                            <p:cond delay="0"/>
                                          </p:stCondLst>
                                        </p:cTn>
                                        <p:tgtEl>
                                          <p:spTgt spid="63"/>
                                        </p:tgtEl>
                                        <p:attrNameLst>
                                          <p:attrName>ppt_y</p:attrName>
                                        </p:attrNameLst>
                                      </p:cBhvr>
                                      <p:tavLst>
                                        <p:tav tm="0" fmla="#ppt_y-sin(pi*$)/3">
                                          <p:val>
                                            <p:fltVal val="0.5"/>
                                          </p:val>
                                        </p:tav>
                                        <p:tav tm="100000">
                                          <p:val>
                                            <p:fltVal val="1"/>
                                          </p:val>
                                        </p:tav>
                                      </p:tavLst>
                                    </p:anim>
                                    <p:anim calcmode="lin" valueType="num">
                                      <p:cBhvr>
                                        <p:cTn id="42" dur="664" tmFilter="0, 0; 0.125,0.2665; 0.25,0.4; 0.375,0.465; 0.5,0.5;  0.625,0.535; 0.75,0.6; 0.875,0.7335; 1,1">
                                          <p:stCondLst>
                                            <p:cond delay="664"/>
                                          </p:stCondLst>
                                        </p:cTn>
                                        <p:tgtEl>
                                          <p:spTgt spid="63"/>
                                        </p:tgtEl>
                                        <p:attrNameLst>
                                          <p:attrName>ppt_y</p:attrName>
                                        </p:attrNameLst>
                                      </p:cBhvr>
                                      <p:tavLst>
                                        <p:tav tm="0" fmla="#ppt_y-sin(pi*$)/9">
                                          <p:val>
                                            <p:fltVal val="0"/>
                                          </p:val>
                                        </p:tav>
                                        <p:tav tm="100000">
                                          <p:val>
                                            <p:fltVal val="1"/>
                                          </p:val>
                                        </p:tav>
                                      </p:tavLst>
                                    </p:anim>
                                    <p:anim calcmode="lin" valueType="num">
                                      <p:cBhvr>
                                        <p:cTn id="43" dur="332" tmFilter="0, 0; 0.125,0.2665; 0.25,0.4; 0.375,0.465; 0.5,0.5;  0.625,0.535; 0.75,0.6; 0.875,0.7335; 1,1">
                                          <p:stCondLst>
                                            <p:cond delay="1324"/>
                                          </p:stCondLst>
                                        </p:cTn>
                                        <p:tgtEl>
                                          <p:spTgt spid="63"/>
                                        </p:tgtEl>
                                        <p:attrNameLst>
                                          <p:attrName>ppt_y</p:attrName>
                                        </p:attrNameLst>
                                      </p:cBhvr>
                                      <p:tavLst>
                                        <p:tav tm="0" fmla="#ppt_y-sin(pi*$)/27">
                                          <p:val>
                                            <p:fltVal val="0"/>
                                          </p:val>
                                        </p:tav>
                                        <p:tav tm="100000">
                                          <p:val>
                                            <p:fltVal val="1"/>
                                          </p:val>
                                        </p:tav>
                                      </p:tavLst>
                                    </p:anim>
                                    <p:anim calcmode="lin" valueType="num">
                                      <p:cBhvr>
                                        <p:cTn id="44" dur="164" tmFilter="0, 0; 0.125,0.2665; 0.25,0.4; 0.375,0.465; 0.5,0.5;  0.625,0.535; 0.75,0.6; 0.875,0.7335; 1,1">
                                          <p:stCondLst>
                                            <p:cond delay="1656"/>
                                          </p:stCondLst>
                                        </p:cTn>
                                        <p:tgtEl>
                                          <p:spTgt spid="63"/>
                                        </p:tgtEl>
                                        <p:attrNameLst>
                                          <p:attrName>ppt_y</p:attrName>
                                        </p:attrNameLst>
                                      </p:cBhvr>
                                      <p:tavLst>
                                        <p:tav tm="0" fmla="#ppt_y-sin(pi*$)/81">
                                          <p:val>
                                            <p:fltVal val="0"/>
                                          </p:val>
                                        </p:tav>
                                        <p:tav tm="100000">
                                          <p:val>
                                            <p:fltVal val="1"/>
                                          </p:val>
                                        </p:tav>
                                      </p:tavLst>
                                    </p:anim>
                                    <p:animScale>
                                      <p:cBhvr>
                                        <p:cTn id="45" dur="26">
                                          <p:stCondLst>
                                            <p:cond delay="650"/>
                                          </p:stCondLst>
                                        </p:cTn>
                                        <p:tgtEl>
                                          <p:spTgt spid="63"/>
                                        </p:tgtEl>
                                      </p:cBhvr>
                                      <p:to x="100000" y="60000"/>
                                    </p:animScale>
                                    <p:animScale>
                                      <p:cBhvr>
                                        <p:cTn id="46" dur="166" decel="50000">
                                          <p:stCondLst>
                                            <p:cond delay="676"/>
                                          </p:stCondLst>
                                        </p:cTn>
                                        <p:tgtEl>
                                          <p:spTgt spid="63"/>
                                        </p:tgtEl>
                                      </p:cBhvr>
                                      <p:to x="100000" y="100000"/>
                                    </p:animScale>
                                    <p:animScale>
                                      <p:cBhvr>
                                        <p:cTn id="47" dur="26">
                                          <p:stCondLst>
                                            <p:cond delay="1312"/>
                                          </p:stCondLst>
                                        </p:cTn>
                                        <p:tgtEl>
                                          <p:spTgt spid="63"/>
                                        </p:tgtEl>
                                      </p:cBhvr>
                                      <p:to x="100000" y="80000"/>
                                    </p:animScale>
                                    <p:animScale>
                                      <p:cBhvr>
                                        <p:cTn id="48" dur="166" decel="50000">
                                          <p:stCondLst>
                                            <p:cond delay="1338"/>
                                          </p:stCondLst>
                                        </p:cTn>
                                        <p:tgtEl>
                                          <p:spTgt spid="63"/>
                                        </p:tgtEl>
                                      </p:cBhvr>
                                      <p:to x="100000" y="100000"/>
                                    </p:animScale>
                                    <p:animScale>
                                      <p:cBhvr>
                                        <p:cTn id="49" dur="26">
                                          <p:stCondLst>
                                            <p:cond delay="1642"/>
                                          </p:stCondLst>
                                        </p:cTn>
                                        <p:tgtEl>
                                          <p:spTgt spid="63"/>
                                        </p:tgtEl>
                                      </p:cBhvr>
                                      <p:to x="100000" y="90000"/>
                                    </p:animScale>
                                    <p:animScale>
                                      <p:cBhvr>
                                        <p:cTn id="50" dur="166" decel="50000">
                                          <p:stCondLst>
                                            <p:cond delay="1668"/>
                                          </p:stCondLst>
                                        </p:cTn>
                                        <p:tgtEl>
                                          <p:spTgt spid="63"/>
                                        </p:tgtEl>
                                      </p:cBhvr>
                                      <p:to x="100000" y="100000"/>
                                    </p:animScale>
                                    <p:animScale>
                                      <p:cBhvr>
                                        <p:cTn id="51" dur="26">
                                          <p:stCondLst>
                                            <p:cond delay="1808"/>
                                          </p:stCondLst>
                                        </p:cTn>
                                        <p:tgtEl>
                                          <p:spTgt spid="63"/>
                                        </p:tgtEl>
                                      </p:cBhvr>
                                      <p:to x="100000" y="95000"/>
                                    </p:animScale>
                                    <p:animScale>
                                      <p:cBhvr>
                                        <p:cTn id="52" dur="166" decel="50000">
                                          <p:stCondLst>
                                            <p:cond delay="1834"/>
                                          </p:stCondLst>
                                        </p:cTn>
                                        <p:tgtEl>
                                          <p:spTgt spid="63"/>
                                        </p:tgtEl>
                                      </p:cBhvr>
                                      <p:to x="100000" y="100000"/>
                                    </p:animScale>
                                  </p:childTnLst>
                                </p:cTn>
                              </p:par>
                              <p:par>
                                <p:cTn id="53" presetID="26" presetClass="entr" presetSubtype="0" fill="hold" nodeType="withEffect">
                                  <p:stCondLst>
                                    <p:cond delay="0"/>
                                  </p:stCondLst>
                                  <p:childTnLst>
                                    <p:set>
                                      <p:cBhvr>
                                        <p:cTn id="54" dur="1" fill="hold">
                                          <p:stCondLst>
                                            <p:cond delay="0"/>
                                          </p:stCondLst>
                                        </p:cTn>
                                        <p:tgtEl>
                                          <p:spTgt spid="92"/>
                                        </p:tgtEl>
                                        <p:attrNameLst>
                                          <p:attrName>style.visibility</p:attrName>
                                        </p:attrNameLst>
                                      </p:cBhvr>
                                      <p:to>
                                        <p:strVal val="visible"/>
                                      </p:to>
                                    </p:set>
                                    <p:animEffect transition="in" filter="wipe(down)">
                                      <p:cBhvr>
                                        <p:cTn id="55" dur="580">
                                          <p:stCondLst>
                                            <p:cond delay="0"/>
                                          </p:stCondLst>
                                        </p:cTn>
                                        <p:tgtEl>
                                          <p:spTgt spid="92"/>
                                        </p:tgtEl>
                                      </p:cBhvr>
                                    </p:animEffect>
                                    <p:anim calcmode="lin" valueType="num">
                                      <p:cBhvr>
                                        <p:cTn id="56" dur="1822" tmFilter="0,0; 0.14,0.36; 0.43,0.73; 0.71,0.91; 1.0,1.0">
                                          <p:stCondLst>
                                            <p:cond delay="0"/>
                                          </p:stCondLst>
                                        </p:cTn>
                                        <p:tgtEl>
                                          <p:spTgt spid="92"/>
                                        </p:tgtEl>
                                        <p:attrNameLst>
                                          <p:attrName>ppt_x</p:attrName>
                                        </p:attrNameLst>
                                      </p:cBhvr>
                                      <p:tavLst>
                                        <p:tav tm="0">
                                          <p:val>
                                            <p:strVal val="#ppt_x-0.25"/>
                                          </p:val>
                                        </p:tav>
                                        <p:tav tm="100000">
                                          <p:val>
                                            <p:strVal val="#ppt_x"/>
                                          </p:val>
                                        </p:tav>
                                      </p:tavLst>
                                    </p:anim>
                                    <p:anim calcmode="lin" valueType="num">
                                      <p:cBhvr>
                                        <p:cTn id="57" dur="664" tmFilter="0.0,0.0; 0.25,0.07; 0.50,0.2; 0.75,0.467; 1.0,1.0">
                                          <p:stCondLst>
                                            <p:cond delay="0"/>
                                          </p:stCondLst>
                                        </p:cTn>
                                        <p:tgtEl>
                                          <p:spTgt spid="92"/>
                                        </p:tgtEl>
                                        <p:attrNameLst>
                                          <p:attrName>ppt_y</p:attrName>
                                        </p:attrNameLst>
                                      </p:cBhvr>
                                      <p:tavLst>
                                        <p:tav tm="0" fmla="#ppt_y-sin(pi*$)/3">
                                          <p:val>
                                            <p:fltVal val="0.5"/>
                                          </p:val>
                                        </p:tav>
                                        <p:tav tm="100000">
                                          <p:val>
                                            <p:fltVal val="1"/>
                                          </p:val>
                                        </p:tav>
                                      </p:tavLst>
                                    </p:anim>
                                    <p:anim calcmode="lin" valueType="num">
                                      <p:cBhvr>
                                        <p:cTn id="58" dur="664" tmFilter="0, 0; 0.125,0.2665; 0.25,0.4; 0.375,0.465; 0.5,0.5;  0.625,0.535; 0.75,0.6; 0.875,0.7335; 1,1">
                                          <p:stCondLst>
                                            <p:cond delay="664"/>
                                          </p:stCondLst>
                                        </p:cTn>
                                        <p:tgtEl>
                                          <p:spTgt spid="92"/>
                                        </p:tgtEl>
                                        <p:attrNameLst>
                                          <p:attrName>ppt_y</p:attrName>
                                        </p:attrNameLst>
                                      </p:cBhvr>
                                      <p:tavLst>
                                        <p:tav tm="0" fmla="#ppt_y-sin(pi*$)/9">
                                          <p:val>
                                            <p:fltVal val="0"/>
                                          </p:val>
                                        </p:tav>
                                        <p:tav tm="100000">
                                          <p:val>
                                            <p:fltVal val="1"/>
                                          </p:val>
                                        </p:tav>
                                      </p:tavLst>
                                    </p:anim>
                                    <p:anim calcmode="lin" valueType="num">
                                      <p:cBhvr>
                                        <p:cTn id="59" dur="332" tmFilter="0, 0; 0.125,0.2665; 0.25,0.4; 0.375,0.465; 0.5,0.5;  0.625,0.535; 0.75,0.6; 0.875,0.7335; 1,1">
                                          <p:stCondLst>
                                            <p:cond delay="1324"/>
                                          </p:stCondLst>
                                        </p:cTn>
                                        <p:tgtEl>
                                          <p:spTgt spid="92"/>
                                        </p:tgtEl>
                                        <p:attrNameLst>
                                          <p:attrName>ppt_y</p:attrName>
                                        </p:attrNameLst>
                                      </p:cBhvr>
                                      <p:tavLst>
                                        <p:tav tm="0" fmla="#ppt_y-sin(pi*$)/27">
                                          <p:val>
                                            <p:fltVal val="0"/>
                                          </p:val>
                                        </p:tav>
                                        <p:tav tm="100000">
                                          <p:val>
                                            <p:fltVal val="1"/>
                                          </p:val>
                                        </p:tav>
                                      </p:tavLst>
                                    </p:anim>
                                    <p:anim calcmode="lin" valueType="num">
                                      <p:cBhvr>
                                        <p:cTn id="60" dur="164" tmFilter="0, 0; 0.125,0.2665; 0.25,0.4; 0.375,0.465; 0.5,0.5;  0.625,0.535; 0.75,0.6; 0.875,0.7335; 1,1">
                                          <p:stCondLst>
                                            <p:cond delay="1656"/>
                                          </p:stCondLst>
                                        </p:cTn>
                                        <p:tgtEl>
                                          <p:spTgt spid="92"/>
                                        </p:tgtEl>
                                        <p:attrNameLst>
                                          <p:attrName>ppt_y</p:attrName>
                                        </p:attrNameLst>
                                      </p:cBhvr>
                                      <p:tavLst>
                                        <p:tav tm="0" fmla="#ppt_y-sin(pi*$)/81">
                                          <p:val>
                                            <p:fltVal val="0"/>
                                          </p:val>
                                        </p:tav>
                                        <p:tav tm="100000">
                                          <p:val>
                                            <p:fltVal val="1"/>
                                          </p:val>
                                        </p:tav>
                                      </p:tavLst>
                                    </p:anim>
                                    <p:animScale>
                                      <p:cBhvr>
                                        <p:cTn id="61" dur="26">
                                          <p:stCondLst>
                                            <p:cond delay="650"/>
                                          </p:stCondLst>
                                        </p:cTn>
                                        <p:tgtEl>
                                          <p:spTgt spid="92"/>
                                        </p:tgtEl>
                                      </p:cBhvr>
                                      <p:to x="100000" y="60000"/>
                                    </p:animScale>
                                    <p:animScale>
                                      <p:cBhvr>
                                        <p:cTn id="62" dur="166" decel="50000">
                                          <p:stCondLst>
                                            <p:cond delay="676"/>
                                          </p:stCondLst>
                                        </p:cTn>
                                        <p:tgtEl>
                                          <p:spTgt spid="92"/>
                                        </p:tgtEl>
                                      </p:cBhvr>
                                      <p:to x="100000" y="100000"/>
                                    </p:animScale>
                                    <p:animScale>
                                      <p:cBhvr>
                                        <p:cTn id="63" dur="26">
                                          <p:stCondLst>
                                            <p:cond delay="1312"/>
                                          </p:stCondLst>
                                        </p:cTn>
                                        <p:tgtEl>
                                          <p:spTgt spid="92"/>
                                        </p:tgtEl>
                                      </p:cBhvr>
                                      <p:to x="100000" y="80000"/>
                                    </p:animScale>
                                    <p:animScale>
                                      <p:cBhvr>
                                        <p:cTn id="64" dur="166" decel="50000">
                                          <p:stCondLst>
                                            <p:cond delay="1338"/>
                                          </p:stCondLst>
                                        </p:cTn>
                                        <p:tgtEl>
                                          <p:spTgt spid="92"/>
                                        </p:tgtEl>
                                      </p:cBhvr>
                                      <p:to x="100000" y="100000"/>
                                    </p:animScale>
                                    <p:animScale>
                                      <p:cBhvr>
                                        <p:cTn id="65" dur="26">
                                          <p:stCondLst>
                                            <p:cond delay="1642"/>
                                          </p:stCondLst>
                                        </p:cTn>
                                        <p:tgtEl>
                                          <p:spTgt spid="92"/>
                                        </p:tgtEl>
                                      </p:cBhvr>
                                      <p:to x="100000" y="90000"/>
                                    </p:animScale>
                                    <p:animScale>
                                      <p:cBhvr>
                                        <p:cTn id="66" dur="166" decel="50000">
                                          <p:stCondLst>
                                            <p:cond delay="1668"/>
                                          </p:stCondLst>
                                        </p:cTn>
                                        <p:tgtEl>
                                          <p:spTgt spid="92"/>
                                        </p:tgtEl>
                                      </p:cBhvr>
                                      <p:to x="100000" y="100000"/>
                                    </p:animScale>
                                    <p:animScale>
                                      <p:cBhvr>
                                        <p:cTn id="67" dur="26">
                                          <p:stCondLst>
                                            <p:cond delay="1808"/>
                                          </p:stCondLst>
                                        </p:cTn>
                                        <p:tgtEl>
                                          <p:spTgt spid="92"/>
                                        </p:tgtEl>
                                      </p:cBhvr>
                                      <p:to x="100000" y="95000"/>
                                    </p:animScale>
                                    <p:animScale>
                                      <p:cBhvr>
                                        <p:cTn id="68" dur="166" decel="50000">
                                          <p:stCondLst>
                                            <p:cond delay="1834"/>
                                          </p:stCondLst>
                                        </p:cTn>
                                        <p:tgtEl>
                                          <p:spTgt spid="92"/>
                                        </p:tgtEl>
                                      </p:cBhvr>
                                      <p:to x="100000" y="100000"/>
                                    </p:animScale>
                                  </p:childTnLst>
                                </p:cTn>
                              </p:par>
                              <p:par>
                                <p:cTn id="69" presetID="26" presetClass="entr" presetSubtype="0" fill="hold" nodeType="withEffect">
                                  <p:stCondLst>
                                    <p:cond delay="0"/>
                                  </p:stCondLst>
                                  <p:childTnLst>
                                    <p:set>
                                      <p:cBhvr>
                                        <p:cTn id="70" dur="1" fill="hold">
                                          <p:stCondLst>
                                            <p:cond delay="0"/>
                                          </p:stCondLst>
                                        </p:cTn>
                                        <p:tgtEl>
                                          <p:spTgt spid="67"/>
                                        </p:tgtEl>
                                        <p:attrNameLst>
                                          <p:attrName>style.visibility</p:attrName>
                                        </p:attrNameLst>
                                      </p:cBhvr>
                                      <p:to>
                                        <p:strVal val="visible"/>
                                      </p:to>
                                    </p:set>
                                    <p:animEffect transition="in" filter="wipe(down)">
                                      <p:cBhvr>
                                        <p:cTn id="71" dur="580">
                                          <p:stCondLst>
                                            <p:cond delay="0"/>
                                          </p:stCondLst>
                                        </p:cTn>
                                        <p:tgtEl>
                                          <p:spTgt spid="67"/>
                                        </p:tgtEl>
                                      </p:cBhvr>
                                    </p:animEffect>
                                    <p:anim calcmode="lin" valueType="num">
                                      <p:cBhvr>
                                        <p:cTn id="72" dur="1822" tmFilter="0,0; 0.14,0.36; 0.43,0.73; 0.71,0.91; 1.0,1.0">
                                          <p:stCondLst>
                                            <p:cond delay="0"/>
                                          </p:stCondLst>
                                        </p:cTn>
                                        <p:tgtEl>
                                          <p:spTgt spid="67"/>
                                        </p:tgtEl>
                                        <p:attrNameLst>
                                          <p:attrName>ppt_x</p:attrName>
                                        </p:attrNameLst>
                                      </p:cBhvr>
                                      <p:tavLst>
                                        <p:tav tm="0">
                                          <p:val>
                                            <p:strVal val="#ppt_x-0.25"/>
                                          </p:val>
                                        </p:tav>
                                        <p:tav tm="100000">
                                          <p:val>
                                            <p:strVal val="#ppt_x"/>
                                          </p:val>
                                        </p:tav>
                                      </p:tavLst>
                                    </p:anim>
                                    <p:anim calcmode="lin" valueType="num">
                                      <p:cBhvr>
                                        <p:cTn id="73" dur="664" tmFilter="0.0,0.0; 0.25,0.07; 0.50,0.2; 0.75,0.467; 1.0,1.0">
                                          <p:stCondLst>
                                            <p:cond delay="0"/>
                                          </p:stCondLst>
                                        </p:cTn>
                                        <p:tgtEl>
                                          <p:spTgt spid="67"/>
                                        </p:tgtEl>
                                        <p:attrNameLst>
                                          <p:attrName>ppt_y</p:attrName>
                                        </p:attrNameLst>
                                      </p:cBhvr>
                                      <p:tavLst>
                                        <p:tav tm="0" fmla="#ppt_y-sin(pi*$)/3">
                                          <p:val>
                                            <p:fltVal val="0.5"/>
                                          </p:val>
                                        </p:tav>
                                        <p:tav tm="100000">
                                          <p:val>
                                            <p:fltVal val="1"/>
                                          </p:val>
                                        </p:tav>
                                      </p:tavLst>
                                    </p:anim>
                                    <p:anim calcmode="lin" valueType="num">
                                      <p:cBhvr>
                                        <p:cTn id="74" dur="664" tmFilter="0, 0; 0.125,0.2665; 0.25,0.4; 0.375,0.465; 0.5,0.5;  0.625,0.535; 0.75,0.6; 0.875,0.7335; 1,1">
                                          <p:stCondLst>
                                            <p:cond delay="664"/>
                                          </p:stCondLst>
                                        </p:cTn>
                                        <p:tgtEl>
                                          <p:spTgt spid="67"/>
                                        </p:tgtEl>
                                        <p:attrNameLst>
                                          <p:attrName>ppt_y</p:attrName>
                                        </p:attrNameLst>
                                      </p:cBhvr>
                                      <p:tavLst>
                                        <p:tav tm="0" fmla="#ppt_y-sin(pi*$)/9">
                                          <p:val>
                                            <p:fltVal val="0"/>
                                          </p:val>
                                        </p:tav>
                                        <p:tav tm="100000">
                                          <p:val>
                                            <p:fltVal val="1"/>
                                          </p:val>
                                        </p:tav>
                                      </p:tavLst>
                                    </p:anim>
                                    <p:anim calcmode="lin" valueType="num">
                                      <p:cBhvr>
                                        <p:cTn id="75" dur="332" tmFilter="0, 0; 0.125,0.2665; 0.25,0.4; 0.375,0.465; 0.5,0.5;  0.625,0.535; 0.75,0.6; 0.875,0.7335; 1,1">
                                          <p:stCondLst>
                                            <p:cond delay="1324"/>
                                          </p:stCondLst>
                                        </p:cTn>
                                        <p:tgtEl>
                                          <p:spTgt spid="67"/>
                                        </p:tgtEl>
                                        <p:attrNameLst>
                                          <p:attrName>ppt_y</p:attrName>
                                        </p:attrNameLst>
                                      </p:cBhvr>
                                      <p:tavLst>
                                        <p:tav tm="0" fmla="#ppt_y-sin(pi*$)/27">
                                          <p:val>
                                            <p:fltVal val="0"/>
                                          </p:val>
                                        </p:tav>
                                        <p:tav tm="100000">
                                          <p:val>
                                            <p:fltVal val="1"/>
                                          </p:val>
                                        </p:tav>
                                      </p:tavLst>
                                    </p:anim>
                                    <p:anim calcmode="lin" valueType="num">
                                      <p:cBhvr>
                                        <p:cTn id="76" dur="164" tmFilter="0, 0; 0.125,0.2665; 0.25,0.4; 0.375,0.465; 0.5,0.5;  0.625,0.535; 0.75,0.6; 0.875,0.7335; 1,1">
                                          <p:stCondLst>
                                            <p:cond delay="1656"/>
                                          </p:stCondLst>
                                        </p:cTn>
                                        <p:tgtEl>
                                          <p:spTgt spid="67"/>
                                        </p:tgtEl>
                                        <p:attrNameLst>
                                          <p:attrName>ppt_y</p:attrName>
                                        </p:attrNameLst>
                                      </p:cBhvr>
                                      <p:tavLst>
                                        <p:tav tm="0" fmla="#ppt_y-sin(pi*$)/81">
                                          <p:val>
                                            <p:fltVal val="0"/>
                                          </p:val>
                                        </p:tav>
                                        <p:tav tm="100000">
                                          <p:val>
                                            <p:fltVal val="1"/>
                                          </p:val>
                                        </p:tav>
                                      </p:tavLst>
                                    </p:anim>
                                    <p:animScale>
                                      <p:cBhvr>
                                        <p:cTn id="77" dur="26">
                                          <p:stCondLst>
                                            <p:cond delay="650"/>
                                          </p:stCondLst>
                                        </p:cTn>
                                        <p:tgtEl>
                                          <p:spTgt spid="67"/>
                                        </p:tgtEl>
                                      </p:cBhvr>
                                      <p:to x="100000" y="60000"/>
                                    </p:animScale>
                                    <p:animScale>
                                      <p:cBhvr>
                                        <p:cTn id="78" dur="166" decel="50000">
                                          <p:stCondLst>
                                            <p:cond delay="676"/>
                                          </p:stCondLst>
                                        </p:cTn>
                                        <p:tgtEl>
                                          <p:spTgt spid="67"/>
                                        </p:tgtEl>
                                      </p:cBhvr>
                                      <p:to x="100000" y="100000"/>
                                    </p:animScale>
                                    <p:animScale>
                                      <p:cBhvr>
                                        <p:cTn id="79" dur="26">
                                          <p:stCondLst>
                                            <p:cond delay="1312"/>
                                          </p:stCondLst>
                                        </p:cTn>
                                        <p:tgtEl>
                                          <p:spTgt spid="67"/>
                                        </p:tgtEl>
                                      </p:cBhvr>
                                      <p:to x="100000" y="80000"/>
                                    </p:animScale>
                                    <p:animScale>
                                      <p:cBhvr>
                                        <p:cTn id="80" dur="166" decel="50000">
                                          <p:stCondLst>
                                            <p:cond delay="1338"/>
                                          </p:stCondLst>
                                        </p:cTn>
                                        <p:tgtEl>
                                          <p:spTgt spid="67"/>
                                        </p:tgtEl>
                                      </p:cBhvr>
                                      <p:to x="100000" y="100000"/>
                                    </p:animScale>
                                    <p:animScale>
                                      <p:cBhvr>
                                        <p:cTn id="81" dur="26">
                                          <p:stCondLst>
                                            <p:cond delay="1642"/>
                                          </p:stCondLst>
                                        </p:cTn>
                                        <p:tgtEl>
                                          <p:spTgt spid="67"/>
                                        </p:tgtEl>
                                      </p:cBhvr>
                                      <p:to x="100000" y="90000"/>
                                    </p:animScale>
                                    <p:animScale>
                                      <p:cBhvr>
                                        <p:cTn id="82" dur="166" decel="50000">
                                          <p:stCondLst>
                                            <p:cond delay="1668"/>
                                          </p:stCondLst>
                                        </p:cTn>
                                        <p:tgtEl>
                                          <p:spTgt spid="67"/>
                                        </p:tgtEl>
                                      </p:cBhvr>
                                      <p:to x="100000" y="100000"/>
                                    </p:animScale>
                                    <p:animScale>
                                      <p:cBhvr>
                                        <p:cTn id="83" dur="26">
                                          <p:stCondLst>
                                            <p:cond delay="1808"/>
                                          </p:stCondLst>
                                        </p:cTn>
                                        <p:tgtEl>
                                          <p:spTgt spid="67"/>
                                        </p:tgtEl>
                                      </p:cBhvr>
                                      <p:to x="100000" y="95000"/>
                                    </p:animScale>
                                    <p:animScale>
                                      <p:cBhvr>
                                        <p:cTn id="84" dur="166" decel="50000">
                                          <p:stCondLst>
                                            <p:cond delay="1834"/>
                                          </p:stCondLst>
                                        </p:cTn>
                                        <p:tgtEl>
                                          <p:spTgt spid="67"/>
                                        </p:tgtEl>
                                      </p:cBhvr>
                                      <p:to x="100000" y="100000"/>
                                    </p:animScale>
                                  </p:childTnLst>
                                </p:cTn>
                              </p:par>
                              <p:par>
                                <p:cTn id="85" presetID="26" presetClass="entr" presetSubtype="0" fill="hold" grpId="0" nodeType="withEffect">
                                  <p:stCondLst>
                                    <p:cond delay="0"/>
                                  </p:stCondLst>
                                  <p:childTnLst>
                                    <p:set>
                                      <p:cBhvr>
                                        <p:cTn id="86" dur="1" fill="hold">
                                          <p:stCondLst>
                                            <p:cond delay="0"/>
                                          </p:stCondLst>
                                        </p:cTn>
                                        <p:tgtEl>
                                          <p:spTgt spid="73"/>
                                        </p:tgtEl>
                                        <p:attrNameLst>
                                          <p:attrName>style.visibility</p:attrName>
                                        </p:attrNameLst>
                                      </p:cBhvr>
                                      <p:to>
                                        <p:strVal val="visible"/>
                                      </p:to>
                                    </p:set>
                                    <p:animEffect transition="in" filter="wipe(down)">
                                      <p:cBhvr>
                                        <p:cTn id="87" dur="580">
                                          <p:stCondLst>
                                            <p:cond delay="0"/>
                                          </p:stCondLst>
                                        </p:cTn>
                                        <p:tgtEl>
                                          <p:spTgt spid="73"/>
                                        </p:tgtEl>
                                      </p:cBhvr>
                                    </p:animEffect>
                                    <p:anim calcmode="lin" valueType="num">
                                      <p:cBhvr>
                                        <p:cTn id="88" dur="1822" tmFilter="0,0; 0.14,0.36; 0.43,0.73; 0.71,0.91; 1.0,1.0">
                                          <p:stCondLst>
                                            <p:cond delay="0"/>
                                          </p:stCondLst>
                                        </p:cTn>
                                        <p:tgtEl>
                                          <p:spTgt spid="73"/>
                                        </p:tgtEl>
                                        <p:attrNameLst>
                                          <p:attrName>ppt_x</p:attrName>
                                        </p:attrNameLst>
                                      </p:cBhvr>
                                      <p:tavLst>
                                        <p:tav tm="0">
                                          <p:val>
                                            <p:strVal val="#ppt_x-0.25"/>
                                          </p:val>
                                        </p:tav>
                                        <p:tav tm="100000">
                                          <p:val>
                                            <p:strVal val="#ppt_x"/>
                                          </p:val>
                                        </p:tav>
                                      </p:tavLst>
                                    </p:anim>
                                    <p:anim calcmode="lin" valueType="num">
                                      <p:cBhvr>
                                        <p:cTn id="89" dur="664" tmFilter="0.0,0.0; 0.25,0.07; 0.50,0.2; 0.75,0.467; 1.0,1.0">
                                          <p:stCondLst>
                                            <p:cond delay="0"/>
                                          </p:stCondLst>
                                        </p:cTn>
                                        <p:tgtEl>
                                          <p:spTgt spid="73"/>
                                        </p:tgtEl>
                                        <p:attrNameLst>
                                          <p:attrName>ppt_y</p:attrName>
                                        </p:attrNameLst>
                                      </p:cBhvr>
                                      <p:tavLst>
                                        <p:tav tm="0" fmla="#ppt_y-sin(pi*$)/3">
                                          <p:val>
                                            <p:fltVal val="0.5"/>
                                          </p:val>
                                        </p:tav>
                                        <p:tav tm="100000">
                                          <p:val>
                                            <p:fltVal val="1"/>
                                          </p:val>
                                        </p:tav>
                                      </p:tavLst>
                                    </p:anim>
                                    <p:anim calcmode="lin" valueType="num">
                                      <p:cBhvr>
                                        <p:cTn id="90" dur="664" tmFilter="0, 0; 0.125,0.2665; 0.25,0.4; 0.375,0.465; 0.5,0.5;  0.625,0.535; 0.75,0.6; 0.875,0.7335; 1,1">
                                          <p:stCondLst>
                                            <p:cond delay="664"/>
                                          </p:stCondLst>
                                        </p:cTn>
                                        <p:tgtEl>
                                          <p:spTgt spid="73"/>
                                        </p:tgtEl>
                                        <p:attrNameLst>
                                          <p:attrName>ppt_y</p:attrName>
                                        </p:attrNameLst>
                                      </p:cBhvr>
                                      <p:tavLst>
                                        <p:tav tm="0" fmla="#ppt_y-sin(pi*$)/9">
                                          <p:val>
                                            <p:fltVal val="0"/>
                                          </p:val>
                                        </p:tav>
                                        <p:tav tm="100000">
                                          <p:val>
                                            <p:fltVal val="1"/>
                                          </p:val>
                                        </p:tav>
                                      </p:tavLst>
                                    </p:anim>
                                    <p:anim calcmode="lin" valueType="num">
                                      <p:cBhvr>
                                        <p:cTn id="91" dur="332" tmFilter="0, 0; 0.125,0.2665; 0.25,0.4; 0.375,0.465; 0.5,0.5;  0.625,0.535; 0.75,0.6; 0.875,0.7335; 1,1">
                                          <p:stCondLst>
                                            <p:cond delay="1324"/>
                                          </p:stCondLst>
                                        </p:cTn>
                                        <p:tgtEl>
                                          <p:spTgt spid="73"/>
                                        </p:tgtEl>
                                        <p:attrNameLst>
                                          <p:attrName>ppt_y</p:attrName>
                                        </p:attrNameLst>
                                      </p:cBhvr>
                                      <p:tavLst>
                                        <p:tav tm="0" fmla="#ppt_y-sin(pi*$)/27">
                                          <p:val>
                                            <p:fltVal val="0"/>
                                          </p:val>
                                        </p:tav>
                                        <p:tav tm="100000">
                                          <p:val>
                                            <p:fltVal val="1"/>
                                          </p:val>
                                        </p:tav>
                                      </p:tavLst>
                                    </p:anim>
                                    <p:anim calcmode="lin" valueType="num">
                                      <p:cBhvr>
                                        <p:cTn id="92" dur="164" tmFilter="0, 0; 0.125,0.2665; 0.25,0.4; 0.375,0.465; 0.5,0.5;  0.625,0.535; 0.75,0.6; 0.875,0.7335; 1,1">
                                          <p:stCondLst>
                                            <p:cond delay="1656"/>
                                          </p:stCondLst>
                                        </p:cTn>
                                        <p:tgtEl>
                                          <p:spTgt spid="73"/>
                                        </p:tgtEl>
                                        <p:attrNameLst>
                                          <p:attrName>ppt_y</p:attrName>
                                        </p:attrNameLst>
                                      </p:cBhvr>
                                      <p:tavLst>
                                        <p:tav tm="0" fmla="#ppt_y-sin(pi*$)/81">
                                          <p:val>
                                            <p:fltVal val="0"/>
                                          </p:val>
                                        </p:tav>
                                        <p:tav tm="100000">
                                          <p:val>
                                            <p:fltVal val="1"/>
                                          </p:val>
                                        </p:tav>
                                      </p:tavLst>
                                    </p:anim>
                                    <p:animScale>
                                      <p:cBhvr>
                                        <p:cTn id="93" dur="26">
                                          <p:stCondLst>
                                            <p:cond delay="650"/>
                                          </p:stCondLst>
                                        </p:cTn>
                                        <p:tgtEl>
                                          <p:spTgt spid="73"/>
                                        </p:tgtEl>
                                      </p:cBhvr>
                                      <p:to x="100000" y="60000"/>
                                    </p:animScale>
                                    <p:animScale>
                                      <p:cBhvr>
                                        <p:cTn id="94" dur="166" decel="50000">
                                          <p:stCondLst>
                                            <p:cond delay="676"/>
                                          </p:stCondLst>
                                        </p:cTn>
                                        <p:tgtEl>
                                          <p:spTgt spid="73"/>
                                        </p:tgtEl>
                                      </p:cBhvr>
                                      <p:to x="100000" y="100000"/>
                                    </p:animScale>
                                    <p:animScale>
                                      <p:cBhvr>
                                        <p:cTn id="95" dur="26">
                                          <p:stCondLst>
                                            <p:cond delay="1312"/>
                                          </p:stCondLst>
                                        </p:cTn>
                                        <p:tgtEl>
                                          <p:spTgt spid="73"/>
                                        </p:tgtEl>
                                      </p:cBhvr>
                                      <p:to x="100000" y="80000"/>
                                    </p:animScale>
                                    <p:animScale>
                                      <p:cBhvr>
                                        <p:cTn id="96" dur="166" decel="50000">
                                          <p:stCondLst>
                                            <p:cond delay="1338"/>
                                          </p:stCondLst>
                                        </p:cTn>
                                        <p:tgtEl>
                                          <p:spTgt spid="73"/>
                                        </p:tgtEl>
                                      </p:cBhvr>
                                      <p:to x="100000" y="100000"/>
                                    </p:animScale>
                                    <p:animScale>
                                      <p:cBhvr>
                                        <p:cTn id="97" dur="26">
                                          <p:stCondLst>
                                            <p:cond delay="1642"/>
                                          </p:stCondLst>
                                        </p:cTn>
                                        <p:tgtEl>
                                          <p:spTgt spid="73"/>
                                        </p:tgtEl>
                                      </p:cBhvr>
                                      <p:to x="100000" y="90000"/>
                                    </p:animScale>
                                    <p:animScale>
                                      <p:cBhvr>
                                        <p:cTn id="98" dur="166" decel="50000">
                                          <p:stCondLst>
                                            <p:cond delay="1668"/>
                                          </p:stCondLst>
                                        </p:cTn>
                                        <p:tgtEl>
                                          <p:spTgt spid="73"/>
                                        </p:tgtEl>
                                      </p:cBhvr>
                                      <p:to x="100000" y="100000"/>
                                    </p:animScale>
                                    <p:animScale>
                                      <p:cBhvr>
                                        <p:cTn id="99" dur="26">
                                          <p:stCondLst>
                                            <p:cond delay="1808"/>
                                          </p:stCondLst>
                                        </p:cTn>
                                        <p:tgtEl>
                                          <p:spTgt spid="73"/>
                                        </p:tgtEl>
                                      </p:cBhvr>
                                      <p:to x="100000" y="95000"/>
                                    </p:animScale>
                                    <p:animScale>
                                      <p:cBhvr>
                                        <p:cTn id="100" dur="166" decel="50000">
                                          <p:stCondLst>
                                            <p:cond delay="1834"/>
                                          </p:stCondLst>
                                        </p:cTn>
                                        <p:tgtEl>
                                          <p:spTgt spid="73"/>
                                        </p:tgtEl>
                                      </p:cBhvr>
                                      <p:to x="100000" y="100000"/>
                                    </p:animScale>
                                  </p:childTnLst>
                                </p:cTn>
                              </p:par>
                              <p:par>
                                <p:cTn id="101" presetID="26" presetClass="entr" presetSubtype="0" fill="hold" grpId="0" nodeType="withEffect">
                                  <p:stCondLst>
                                    <p:cond delay="0"/>
                                  </p:stCondLst>
                                  <p:childTnLst>
                                    <p:set>
                                      <p:cBhvr>
                                        <p:cTn id="102" dur="1" fill="hold">
                                          <p:stCondLst>
                                            <p:cond delay="0"/>
                                          </p:stCondLst>
                                        </p:cTn>
                                        <p:tgtEl>
                                          <p:spTgt spid="74"/>
                                        </p:tgtEl>
                                        <p:attrNameLst>
                                          <p:attrName>style.visibility</p:attrName>
                                        </p:attrNameLst>
                                      </p:cBhvr>
                                      <p:to>
                                        <p:strVal val="visible"/>
                                      </p:to>
                                    </p:set>
                                    <p:animEffect transition="in" filter="wipe(down)">
                                      <p:cBhvr>
                                        <p:cTn id="103" dur="580">
                                          <p:stCondLst>
                                            <p:cond delay="0"/>
                                          </p:stCondLst>
                                        </p:cTn>
                                        <p:tgtEl>
                                          <p:spTgt spid="74"/>
                                        </p:tgtEl>
                                      </p:cBhvr>
                                    </p:animEffect>
                                    <p:anim calcmode="lin" valueType="num">
                                      <p:cBhvr>
                                        <p:cTn id="104" dur="1822" tmFilter="0,0; 0.14,0.36; 0.43,0.73; 0.71,0.91; 1.0,1.0">
                                          <p:stCondLst>
                                            <p:cond delay="0"/>
                                          </p:stCondLst>
                                        </p:cTn>
                                        <p:tgtEl>
                                          <p:spTgt spid="74"/>
                                        </p:tgtEl>
                                        <p:attrNameLst>
                                          <p:attrName>ppt_x</p:attrName>
                                        </p:attrNameLst>
                                      </p:cBhvr>
                                      <p:tavLst>
                                        <p:tav tm="0">
                                          <p:val>
                                            <p:strVal val="#ppt_x-0.25"/>
                                          </p:val>
                                        </p:tav>
                                        <p:tav tm="100000">
                                          <p:val>
                                            <p:strVal val="#ppt_x"/>
                                          </p:val>
                                        </p:tav>
                                      </p:tavLst>
                                    </p:anim>
                                    <p:anim calcmode="lin" valueType="num">
                                      <p:cBhvr>
                                        <p:cTn id="105" dur="664" tmFilter="0.0,0.0; 0.25,0.07; 0.50,0.2; 0.75,0.467; 1.0,1.0">
                                          <p:stCondLst>
                                            <p:cond delay="0"/>
                                          </p:stCondLst>
                                        </p:cTn>
                                        <p:tgtEl>
                                          <p:spTgt spid="74"/>
                                        </p:tgtEl>
                                        <p:attrNameLst>
                                          <p:attrName>ppt_y</p:attrName>
                                        </p:attrNameLst>
                                      </p:cBhvr>
                                      <p:tavLst>
                                        <p:tav tm="0" fmla="#ppt_y-sin(pi*$)/3">
                                          <p:val>
                                            <p:fltVal val="0.5"/>
                                          </p:val>
                                        </p:tav>
                                        <p:tav tm="100000">
                                          <p:val>
                                            <p:fltVal val="1"/>
                                          </p:val>
                                        </p:tav>
                                      </p:tavLst>
                                    </p:anim>
                                    <p:anim calcmode="lin" valueType="num">
                                      <p:cBhvr>
                                        <p:cTn id="106" dur="664" tmFilter="0, 0; 0.125,0.2665; 0.25,0.4; 0.375,0.465; 0.5,0.5;  0.625,0.535; 0.75,0.6; 0.875,0.7335; 1,1">
                                          <p:stCondLst>
                                            <p:cond delay="664"/>
                                          </p:stCondLst>
                                        </p:cTn>
                                        <p:tgtEl>
                                          <p:spTgt spid="74"/>
                                        </p:tgtEl>
                                        <p:attrNameLst>
                                          <p:attrName>ppt_y</p:attrName>
                                        </p:attrNameLst>
                                      </p:cBhvr>
                                      <p:tavLst>
                                        <p:tav tm="0" fmla="#ppt_y-sin(pi*$)/9">
                                          <p:val>
                                            <p:fltVal val="0"/>
                                          </p:val>
                                        </p:tav>
                                        <p:tav tm="100000">
                                          <p:val>
                                            <p:fltVal val="1"/>
                                          </p:val>
                                        </p:tav>
                                      </p:tavLst>
                                    </p:anim>
                                    <p:anim calcmode="lin" valueType="num">
                                      <p:cBhvr>
                                        <p:cTn id="107" dur="332" tmFilter="0, 0; 0.125,0.2665; 0.25,0.4; 0.375,0.465; 0.5,0.5;  0.625,0.535; 0.75,0.6; 0.875,0.7335; 1,1">
                                          <p:stCondLst>
                                            <p:cond delay="1324"/>
                                          </p:stCondLst>
                                        </p:cTn>
                                        <p:tgtEl>
                                          <p:spTgt spid="74"/>
                                        </p:tgtEl>
                                        <p:attrNameLst>
                                          <p:attrName>ppt_y</p:attrName>
                                        </p:attrNameLst>
                                      </p:cBhvr>
                                      <p:tavLst>
                                        <p:tav tm="0" fmla="#ppt_y-sin(pi*$)/27">
                                          <p:val>
                                            <p:fltVal val="0"/>
                                          </p:val>
                                        </p:tav>
                                        <p:tav tm="100000">
                                          <p:val>
                                            <p:fltVal val="1"/>
                                          </p:val>
                                        </p:tav>
                                      </p:tavLst>
                                    </p:anim>
                                    <p:anim calcmode="lin" valueType="num">
                                      <p:cBhvr>
                                        <p:cTn id="108" dur="164" tmFilter="0, 0; 0.125,0.2665; 0.25,0.4; 0.375,0.465; 0.5,0.5;  0.625,0.535; 0.75,0.6; 0.875,0.7335; 1,1">
                                          <p:stCondLst>
                                            <p:cond delay="1656"/>
                                          </p:stCondLst>
                                        </p:cTn>
                                        <p:tgtEl>
                                          <p:spTgt spid="74"/>
                                        </p:tgtEl>
                                        <p:attrNameLst>
                                          <p:attrName>ppt_y</p:attrName>
                                        </p:attrNameLst>
                                      </p:cBhvr>
                                      <p:tavLst>
                                        <p:tav tm="0" fmla="#ppt_y-sin(pi*$)/81">
                                          <p:val>
                                            <p:fltVal val="0"/>
                                          </p:val>
                                        </p:tav>
                                        <p:tav tm="100000">
                                          <p:val>
                                            <p:fltVal val="1"/>
                                          </p:val>
                                        </p:tav>
                                      </p:tavLst>
                                    </p:anim>
                                    <p:animScale>
                                      <p:cBhvr>
                                        <p:cTn id="109" dur="26">
                                          <p:stCondLst>
                                            <p:cond delay="650"/>
                                          </p:stCondLst>
                                        </p:cTn>
                                        <p:tgtEl>
                                          <p:spTgt spid="74"/>
                                        </p:tgtEl>
                                      </p:cBhvr>
                                      <p:to x="100000" y="60000"/>
                                    </p:animScale>
                                    <p:animScale>
                                      <p:cBhvr>
                                        <p:cTn id="110" dur="166" decel="50000">
                                          <p:stCondLst>
                                            <p:cond delay="676"/>
                                          </p:stCondLst>
                                        </p:cTn>
                                        <p:tgtEl>
                                          <p:spTgt spid="74"/>
                                        </p:tgtEl>
                                      </p:cBhvr>
                                      <p:to x="100000" y="100000"/>
                                    </p:animScale>
                                    <p:animScale>
                                      <p:cBhvr>
                                        <p:cTn id="111" dur="26">
                                          <p:stCondLst>
                                            <p:cond delay="1312"/>
                                          </p:stCondLst>
                                        </p:cTn>
                                        <p:tgtEl>
                                          <p:spTgt spid="74"/>
                                        </p:tgtEl>
                                      </p:cBhvr>
                                      <p:to x="100000" y="80000"/>
                                    </p:animScale>
                                    <p:animScale>
                                      <p:cBhvr>
                                        <p:cTn id="112" dur="166" decel="50000">
                                          <p:stCondLst>
                                            <p:cond delay="1338"/>
                                          </p:stCondLst>
                                        </p:cTn>
                                        <p:tgtEl>
                                          <p:spTgt spid="74"/>
                                        </p:tgtEl>
                                      </p:cBhvr>
                                      <p:to x="100000" y="100000"/>
                                    </p:animScale>
                                    <p:animScale>
                                      <p:cBhvr>
                                        <p:cTn id="113" dur="26">
                                          <p:stCondLst>
                                            <p:cond delay="1642"/>
                                          </p:stCondLst>
                                        </p:cTn>
                                        <p:tgtEl>
                                          <p:spTgt spid="74"/>
                                        </p:tgtEl>
                                      </p:cBhvr>
                                      <p:to x="100000" y="90000"/>
                                    </p:animScale>
                                    <p:animScale>
                                      <p:cBhvr>
                                        <p:cTn id="114" dur="166" decel="50000">
                                          <p:stCondLst>
                                            <p:cond delay="1668"/>
                                          </p:stCondLst>
                                        </p:cTn>
                                        <p:tgtEl>
                                          <p:spTgt spid="74"/>
                                        </p:tgtEl>
                                      </p:cBhvr>
                                      <p:to x="100000" y="100000"/>
                                    </p:animScale>
                                    <p:animScale>
                                      <p:cBhvr>
                                        <p:cTn id="115" dur="26">
                                          <p:stCondLst>
                                            <p:cond delay="1808"/>
                                          </p:stCondLst>
                                        </p:cTn>
                                        <p:tgtEl>
                                          <p:spTgt spid="74"/>
                                        </p:tgtEl>
                                      </p:cBhvr>
                                      <p:to x="100000" y="95000"/>
                                    </p:animScale>
                                    <p:animScale>
                                      <p:cBhvr>
                                        <p:cTn id="116" dur="166" decel="50000">
                                          <p:stCondLst>
                                            <p:cond delay="1834"/>
                                          </p:stCondLst>
                                        </p:cTn>
                                        <p:tgtEl>
                                          <p:spTgt spid="74"/>
                                        </p:tgtEl>
                                      </p:cBhvr>
                                      <p:to x="100000" y="100000"/>
                                    </p:animScale>
                                  </p:childTnLst>
                                </p:cTn>
                              </p:par>
                              <p:par>
                                <p:cTn id="117" presetID="26" presetClass="entr" presetSubtype="0" fill="hold" nodeType="withEffect">
                                  <p:stCondLst>
                                    <p:cond delay="0"/>
                                  </p:stCondLst>
                                  <p:childTnLst>
                                    <p:set>
                                      <p:cBhvr>
                                        <p:cTn id="118" dur="1" fill="hold">
                                          <p:stCondLst>
                                            <p:cond delay="0"/>
                                          </p:stCondLst>
                                        </p:cTn>
                                        <p:tgtEl>
                                          <p:spTgt spid="109"/>
                                        </p:tgtEl>
                                        <p:attrNameLst>
                                          <p:attrName>style.visibility</p:attrName>
                                        </p:attrNameLst>
                                      </p:cBhvr>
                                      <p:to>
                                        <p:strVal val="visible"/>
                                      </p:to>
                                    </p:set>
                                    <p:animEffect transition="in" filter="wipe(down)">
                                      <p:cBhvr>
                                        <p:cTn id="119" dur="580">
                                          <p:stCondLst>
                                            <p:cond delay="0"/>
                                          </p:stCondLst>
                                        </p:cTn>
                                        <p:tgtEl>
                                          <p:spTgt spid="109"/>
                                        </p:tgtEl>
                                      </p:cBhvr>
                                    </p:animEffect>
                                    <p:anim calcmode="lin" valueType="num">
                                      <p:cBhvr>
                                        <p:cTn id="120" dur="1822" tmFilter="0,0; 0.14,0.36; 0.43,0.73; 0.71,0.91; 1.0,1.0">
                                          <p:stCondLst>
                                            <p:cond delay="0"/>
                                          </p:stCondLst>
                                        </p:cTn>
                                        <p:tgtEl>
                                          <p:spTgt spid="109"/>
                                        </p:tgtEl>
                                        <p:attrNameLst>
                                          <p:attrName>ppt_x</p:attrName>
                                        </p:attrNameLst>
                                      </p:cBhvr>
                                      <p:tavLst>
                                        <p:tav tm="0">
                                          <p:val>
                                            <p:strVal val="#ppt_x-0.25"/>
                                          </p:val>
                                        </p:tav>
                                        <p:tav tm="100000">
                                          <p:val>
                                            <p:strVal val="#ppt_x"/>
                                          </p:val>
                                        </p:tav>
                                      </p:tavLst>
                                    </p:anim>
                                    <p:anim calcmode="lin" valueType="num">
                                      <p:cBhvr>
                                        <p:cTn id="121" dur="664" tmFilter="0.0,0.0; 0.25,0.07; 0.50,0.2; 0.75,0.467; 1.0,1.0">
                                          <p:stCondLst>
                                            <p:cond delay="0"/>
                                          </p:stCondLst>
                                        </p:cTn>
                                        <p:tgtEl>
                                          <p:spTgt spid="109"/>
                                        </p:tgtEl>
                                        <p:attrNameLst>
                                          <p:attrName>ppt_y</p:attrName>
                                        </p:attrNameLst>
                                      </p:cBhvr>
                                      <p:tavLst>
                                        <p:tav tm="0" fmla="#ppt_y-sin(pi*$)/3">
                                          <p:val>
                                            <p:fltVal val="0.5"/>
                                          </p:val>
                                        </p:tav>
                                        <p:tav tm="100000">
                                          <p:val>
                                            <p:fltVal val="1"/>
                                          </p:val>
                                        </p:tav>
                                      </p:tavLst>
                                    </p:anim>
                                    <p:anim calcmode="lin" valueType="num">
                                      <p:cBhvr>
                                        <p:cTn id="122" dur="664" tmFilter="0, 0; 0.125,0.2665; 0.25,0.4; 0.375,0.465; 0.5,0.5;  0.625,0.535; 0.75,0.6; 0.875,0.7335; 1,1">
                                          <p:stCondLst>
                                            <p:cond delay="664"/>
                                          </p:stCondLst>
                                        </p:cTn>
                                        <p:tgtEl>
                                          <p:spTgt spid="109"/>
                                        </p:tgtEl>
                                        <p:attrNameLst>
                                          <p:attrName>ppt_y</p:attrName>
                                        </p:attrNameLst>
                                      </p:cBhvr>
                                      <p:tavLst>
                                        <p:tav tm="0" fmla="#ppt_y-sin(pi*$)/9">
                                          <p:val>
                                            <p:fltVal val="0"/>
                                          </p:val>
                                        </p:tav>
                                        <p:tav tm="100000">
                                          <p:val>
                                            <p:fltVal val="1"/>
                                          </p:val>
                                        </p:tav>
                                      </p:tavLst>
                                    </p:anim>
                                    <p:anim calcmode="lin" valueType="num">
                                      <p:cBhvr>
                                        <p:cTn id="123" dur="332" tmFilter="0, 0; 0.125,0.2665; 0.25,0.4; 0.375,0.465; 0.5,0.5;  0.625,0.535; 0.75,0.6; 0.875,0.7335; 1,1">
                                          <p:stCondLst>
                                            <p:cond delay="1324"/>
                                          </p:stCondLst>
                                        </p:cTn>
                                        <p:tgtEl>
                                          <p:spTgt spid="109"/>
                                        </p:tgtEl>
                                        <p:attrNameLst>
                                          <p:attrName>ppt_y</p:attrName>
                                        </p:attrNameLst>
                                      </p:cBhvr>
                                      <p:tavLst>
                                        <p:tav tm="0" fmla="#ppt_y-sin(pi*$)/27">
                                          <p:val>
                                            <p:fltVal val="0"/>
                                          </p:val>
                                        </p:tav>
                                        <p:tav tm="100000">
                                          <p:val>
                                            <p:fltVal val="1"/>
                                          </p:val>
                                        </p:tav>
                                      </p:tavLst>
                                    </p:anim>
                                    <p:anim calcmode="lin" valueType="num">
                                      <p:cBhvr>
                                        <p:cTn id="124" dur="164" tmFilter="0, 0; 0.125,0.2665; 0.25,0.4; 0.375,0.465; 0.5,0.5;  0.625,0.535; 0.75,0.6; 0.875,0.7335; 1,1">
                                          <p:stCondLst>
                                            <p:cond delay="1656"/>
                                          </p:stCondLst>
                                        </p:cTn>
                                        <p:tgtEl>
                                          <p:spTgt spid="109"/>
                                        </p:tgtEl>
                                        <p:attrNameLst>
                                          <p:attrName>ppt_y</p:attrName>
                                        </p:attrNameLst>
                                      </p:cBhvr>
                                      <p:tavLst>
                                        <p:tav tm="0" fmla="#ppt_y-sin(pi*$)/81">
                                          <p:val>
                                            <p:fltVal val="0"/>
                                          </p:val>
                                        </p:tav>
                                        <p:tav tm="100000">
                                          <p:val>
                                            <p:fltVal val="1"/>
                                          </p:val>
                                        </p:tav>
                                      </p:tavLst>
                                    </p:anim>
                                    <p:animScale>
                                      <p:cBhvr>
                                        <p:cTn id="125" dur="26">
                                          <p:stCondLst>
                                            <p:cond delay="650"/>
                                          </p:stCondLst>
                                        </p:cTn>
                                        <p:tgtEl>
                                          <p:spTgt spid="109"/>
                                        </p:tgtEl>
                                      </p:cBhvr>
                                      <p:to x="100000" y="60000"/>
                                    </p:animScale>
                                    <p:animScale>
                                      <p:cBhvr>
                                        <p:cTn id="126" dur="166" decel="50000">
                                          <p:stCondLst>
                                            <p:cond delay="676"/>
                                          </p:stCondLst>
                                        </p:cTn>
                                        <p:tgtEl>
                                          <p:spTgt spid="109"/>
                                        </p:tgtEl>
                                      </p:cBhvr>
                                      <p:to x="100000" y="100000"/>
                                    </p:animScale>
                                    <p:animScale>
                                      <p:cBhvr>
                                        <p:cTn id="127" dur="26">
                                          <p:stCondLst>
                                            <p:cond delay="1312"/>
                                          </p:stCondLst>
                                        </p:cTn>
                                        <p:tgtEl>
                                          <p:spTgt spid="109"/>
                                        </p:tgtEl>
                                      </p:cBhvr>
                                      <p:to x="100000" y="80000"/>
                                    </p:animScale>
                                    <p:animScale>
                                      <p:cBhvr>
                                        <p:cTn id="128" dur="166" decel="50000">
                                          <p:stCondLst>
                                            <p:cond delay="1338"/>
                                          </p:stCondLst>
                                        </p:cTn>
                                        <p:tgtEl>
                                          <p:spTgt spid="109"/>
                                        </p:tgtEl>
                                      </p:cBhvr>
                                      <p:to x="100000" y="100000"/>
                                    </p:animScale>
                                    <p:animScale>
                                      <p:cBhvr>
                                        <p:cTn id="129" dur="26">
                                          <p:stCondLst>
                                            <p:cond delay="1642"/>
                                          </p:stCondLst>
                                        </p:cTn>
                                        <p:tgtEl>
                                          <p:spTgt spid="109"/>
                                        </p:tgtEl>
                                      </p:cBhvr>
                                      <p:to x="100000" y="90000"/>
                                    </p:animScale>
                                    <p:animScale>
                                      <p:cBhvr>
                                        <p:cTn id="130" dur="166" decel="50000">
                                          <p:stCondLst>
                                            <p:cond delay="1668"/>
                                          </p:stCondLst>
                                        </p:cTn>
                                        <p:tgtEl>
                                          <p:spTgt spid="109"/>
                                        </p:tgtEl>
                                      </p:cBhvr>
                                      <p:to x="100000" y="100000"/>
                                    </p:animScale>
                                    <p:animScale>
                                      <p:cBhvr>
                                        <p:cTn id="131" dur="26">
                                          <p:stCondLst>
                                            <p:cond delay="1808"/>
                                          </p:stCondLst>
                                        </p:cTn>
                                        <p:tgtEl>
                                          <p:spTgt spid="109"/>
                                        </p:tgtEl>
                                      </p:cBhvr>
                                      <p:to x="100000" y="95000"/>
                                    </p:animScale>
                                    <p:animScale>
                                      <p:cBhvr>
                                        <p:cTn id="132" dur="166" decel="50000">
                                          <p:stCondLst>
                                            <p:cond delay="1834"/>
                                          </p:stCondLst>
                                        </p:cTn>
                                        <p:tgtEl>
                                          <p:spTgt spid="109"/>
                                        </p:tgtEl>
                                      </p:cBhvr>
                                      <p:to x="100000" y="100000"/>
                                    </p:animScale>
                                  </p:childTnLst>
                                </p:cTn>
                              </p:par>
                              <p:par>
                                <p:cTn id="133" presetID="26" presetClass="entr" presetSubtype="0" fill="hold" nodeType="withEffect">
                                  <p:stCondLst>
                                    <p:cond delay="0"/>
                                  </p:stCondLst>
                                  <p:childTnLst>
                                    <p:set>
                                      <p:cBhvr>
                                        <p:cTn id="134" dur="1" fill="hold">
                                          <p:stCondLst>
                                            <p:cond delay="0"/>
                                          </p:stCondLst>
                                        </p:cTn>
                                        <p:tgtEl>
                                          <p:spTgt spid="69"/>
                                        </p:tgtEl>
                                        <p:attrNameLst>
                                          <p:attrName>style.visibility</p:attrName>
                                        </p:attrNameLst>
                                      </p:cBhvr>
                                      <p:to>
                                        <p:strVal val="visible"/>
                                      </p:to>
                                    </p:set>
                                    <p:animEffect transition="in" filter="wipe(down)">
                                      <p:cBhvr>
                                        <p:cTn id="135" dur="580">
                                          <p:stCondLst>
                                            <p:cond delay="0"/>
                                          </p:stCondLst>
                                        </p:cTn>
                                        <p:tgtEl>
                                          <p:spTgt spid="69"/>
                                        </p:tgtEl>
                                      </p:cBhvr>
                                    </p:animEffect>
                                    <p:anim calcmode="lin" valueType="num">
                                      <p:cBhvr>
                                        <p:cTn id="136" dur="1822" tmFilter="0,0; 0.14,0.36; 0.43,0.73; 0.71,0.91; 1.0,1.0">
                                          <p:stCondLst>
                                            <p:cond delay="0"/>
                                          </p:stCondLst>
                                        </p:cTn>
                                        <p:tgtEl>
                                          <p:spTgt spid="69"/>
                                        </p:tgtEl>
                                        <p:attrNameLst>
                                          <p:attrName>ppt_x</p:attrName>
                                        </p:attrNameLst>
                                      </p:cBhvr>
                                      <p:tavLst>
                                        <p:tav tm="0">
                                          <p:val>
                                            <p:strVal val="#ppt_x-0.25"/>
                                          </p:val>
                                        </p:tav>
                                        <p:tav tm="100000">
                                          <p:val>
                                            <p:strVal val="#ppt_x"/>
                                          </p:val>
                                        </p:tav>
                                      </p:tavLst>
                                    </p:anim>
                                    <p:anim calcmode="lin" valueType="num">
                                      <p:cBhvr>
                                        <p:cTn id="137" dur="664" tmFilter="0.0,0.0; 0.25,0.07; 0.50,0.2; 0.75,0.467; 1.0,1.0">
                                          <p:stCondLst>
                                            <p:cond delay="0"/>
                                          </p:stCondLst>
                                        </p:cTn>
                                        <p:tgtEl>
                                          <p:spTgt spid="69"/>
                                        </p:tgtEl>
                                        <p:attrNameLst>
                                          <p:attrName>ppt_y</p:attrName>
                                        </p:attrNameLst>
                                      </p:cBhvr>
                                      <p:tavLst>
                                        <p:tav tm="0" fmla="#ppt_y-sin(pi*$)/3">
                                          <p:val>
                                            <p:fltVal val="0.5"/>
                                          </p:val>
                                        </p:tav>
                                        <p:tav tm="100000">
                                          <p:val>
                                            <p:fltVal val="1"/>
                                          </p:val>
                                        </p:tav>
                                      </p:tavLst>
                                    </p:anim>
                                    <p:anim calcmode="lin" valueType="num">
                                      <p:cBhvr>
                                        <p:cTn id="138" dur="664" tmFilter="0, 0; 0.125,0.2665; 0.25,0.4; 0.375,0.465; 0.5,0.5;  0.625,0.535; 0.75,0.6; 0.875,0.7335; 1,1">
                                          <p:stCondLst>
                                            <p:cond delay="664"/>
                                          </p:stCondLst>
                                        </p:cTn>
                                        <p:tgtEl>
                                          <p:spTgt spid="69"/>
                                        </p:tgtEl>
                                        <p:attrNameLst>
                                          <p:attrName>ppt_y</p:attrName>
                                        </p:attrNameLst>
                                      </p:cBhvr>
                                      <p:tavLst>
                                        <p:tav tm="0" fmla="#ppt_y-sin(pi*$)/9">
                                          <p:val>
                                            <p:fltVal val="0"/>
                                          </p:val>
                                        </p:tav>
                                        <p:tav tm="100000">
                                          <p:val>
                                            <p:fltVal val="1"/>
                                          </p:val>
                                        </p:tav>
                                      </p:tavLst>
                                    </p:anim>
                                    <p:anim calcmode="lin" valueType="num">
                                      <p:cBhvr>
                                        <p:cTn id="139" dur="332" tmFilter="0, 0; 0.125,0.2665; 0.25,0.4; 0.375,0.465; 0.5,0.5;  0.625,0.535; 0.75,0.6; 0.875,0.7335; 1,1">
                                          <p:stCondLst>
                                            <p:cond delay="1324"/>
                                          </p:stCondLst>
                                        </p:cTn>
                                        <p:tgtEl>
                                          <p:spTgt spid="69"/>
                                        </p:tgtEl>
                                        <p:attrNameLst>
                                          <p:attrName>ppt_y</p:attrName>
                                        </p:attrNameLst>
                                      </p:cBhvr>
                                      <p:tavLst>
                                        <p:tav tm="0" fmla="#ppt_y-sin(pi*$)/27">
                                          <p:val>
                                            <p:fltVal val="0"/>
                                          </p:val>
                                        </p:tav>
                                        <p:tav tm="100000">
                                          <p:val>
                                            <p:fltVal val="1"/>
                                          </p:val>
                                        </p:tav>
                                      </p:tavLst>
                                    </p:anim>
                                    <p:anim calcmode="lin" valueType="num">
                                      <p:cBhvr>
                                        <p:cTn id="140" dur="164" tmFilter="0, 0; 0.125,0.2665; 0.25,0.4; 0.375,0.465; 0.5,0.5;  0.625,0.535; 0.75,0.6; 0.875,0.7335; 1,1">
                                          <p:stCondLst>
                                            <p:cond delay="1656"/>
                                          </p:stCondLst>
                                        </p:cTn>
                                        <p:tgtEl>
                                          <p:spTgt spid="69"/>
                                        </p:tgtEl>
                                        <p:attrNameLst>
                                          <p:attrName>ppt_y</p:attrName>
                                        </p:attrNameLst>
                                      </p:cBhvr>
                                      <p:tavLst>
                                        <p:tav tm="0" fmla="#ppt_y-sin(pi*$)/81">
                                          <p:val>
                                            <p:fltVal val="0"/>
                                          </p:val>
                                        </p:tav>
                                        <p:tav tm="100000">
                                          <p:val>
                                            <p:fltVal val="1"/>
                                          </p:val>
                                        </p:tav>
                                      </p:tavLst>
                                    </p:anim>
                                    <p:animScale>
                                      <p:cBhvr>
                                        <p:cTn id="141" dur="26">
                                          <p:stCondLst>
                                            <p:cond delay="650"/>
                                          </p:stCondLst>
                                        </p:cTn>
                                        <p:tgtEl>
                                          <p:spTgt spid="69"/>
                                        </p:tgtEl>
                                      </p:cBhvr>
                                      <p:to x="100000" y="60000"/>
                                    </p:animScale>
                                    <p:animScale>
                                      <p:cBhvr>
                                        <p:cTn id="142" dur="166" decel="50000">
                                          <p:stCondLst>
                                            <p:cond delay="676"/>
                                          </p:stCondLst>
                                        </p:cTn>
                                        <p:tgtEl>
                                          <p:spTgt spid="69"/>
                                        </p:tgtEl>
                                      </p:cBhvr>
                                      <p:to x="100000" y="100000"/>
                                    </p:animScale>
                                    <p:animScale>
                                      <p:cBhvr>
                                        <p:cTn id="143" dur="26">
                                          <p:stCondLst>
                                            <p:cond delay="1312"/>
                                          </p:stCondLst>
                                        </p:cTn>
                                        <p:tgtEl>
                                          <p:spTgt spid="69"/>
                                        </p:tgtEl>
                                      </p:cBhvr>
                                      <p:to x="100000" y="80000"/>
                                    </p:animScale>
                                    <p:animScale>
                                      <p:cBhvr>
                                        <p:cTn id="144" dur="166" decel="50000">
                                          <p:stCondLst>
                                            <p:cond delay="1338"/>
                                          </p:stCondLst>
                                        </p:cTn>
                                        <p:tgtEl>
                                          <p:spTgt spid="69"/>
                                        </p:tgtEl>
                                      </p:cBhvr>
                                      <p:to x="100000" y="100000"/>
                                    </p:animScale>
                                    <p:animScale>
                                      <p:cBhvr>
                                        <p:cTn id="145" dur="26">
                                          <p:stCondLst>
                                            <p:cond delay="1642"/>
                                          </p:stCondLst>
                                        </p:cTn>
                                        <p:tgtEl>
                                          <p:spTgt spid="69"/>
                                        </p:tgtEl>
                                      </p:cBhvr>
                                      <p:to x="100000" y="90000"/>
                                    </p:animScale>
                                    <p:animScale>
                                      <p:cBhvr>
                                        <p:cTn id="146" dur="166" decel="50000">
                                          <p:stCondLst>
                                            <p:cond delay="1668"/>
                                          </p:stCondLst>
                                        </p:cTn>
                                        <p:tgtEl>
                                          <p:spTgt spid="69"/>
                                        </p:tgtEl>
                                      </p:cBhvr>
                                      <p:to x="100000" y="100000"/>
                                    </p:animScale>
                                    <p:animScale>
                                      <p:cBhvr>
                                        <p:cTn id="147" dur="26">
                                          <p:stCondLst>
                                            <p:cond delay="1808"/>
                                          </p:stCondLst>
                                        </p:cTn>
                                        <p:tgtEl>
                                          <p:spTgt spid="69"/>
                                        </p:tgtEl>
                                      </p:cBhvr>
                                      <p:to x="100000" y="95000"/>
                                    </p:animScale>
                                    <p:animScale>
                                      <p:cBhvr>
                                        <p:cTn id="148" dur="166" decel="50000">
                                          <p:stCondLst>
                                            <p:cond delay="1834"/>
                                          </p:stCondLst>
                                        </p:cTn>
                                        <p:tgtEl>
                                          <p:spTgt spid="69"/>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2" grpId="0"/>
      <p:bldP spid="73" grpId="0"/>
      <p:bldP spid="74"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Text, letter&#10;&#10;Description automatically generated">
            <a:extLst>
              <a:ext uri="{FF2B5EF4-FFF2-40B4-BE49-F238E27FC236}">
                <a16:creationId xmlns:a16="http://schemas.microsoft.com/office/drawing/2014/main" id="{8A5AB242-57CB-F44F-9E6C-575945A9F710}"/>
              </a:ext>
            </a:extLst>
          </p:cNvPr>
          <p:cNvPicPr>
            <a:picLocks noChangeAspect="1"/>
          </p:cNvPicPr>
          <p:nvPr/>
        </p:nvPicPr>
        <p:blipFill>
          <a:blip r:embed="rId3"/>
          <a:stretch>
            <a:fillRect/>
          </a:stretch>
        </p:blipFill>
        <p:spPr>
          <a:xfrm rot="16200000">
            <a:off x="2667273" y="-2667272"/>
            <a:ext cx="6858000" cy="12192544"/>
          </a:xfrm>
          <a:prstGeom prst="rect">
            <a:avLst/>
          </a:prstGeom>
        </p:spPr>
      </p:pic>
      <p:sp>
        <p:nvSpPr>
          <p:cNvPr id="2" name="Rectangle 1"/>
          <p:cNvSpPr/>
          <p:nvPr/>
        </p:nvSpPr>
        <p:spPr>
          <a:xfrm>
            <a:off x="450376" y="491319"/>
            <a:ext cx="11273051" cy="5923129"/>
          </a:xfrm>
          <a:prstGeom prst="rect">
            <a:avLst/>
          </a:prstGeom>
          <a:solidFill>
            <a:srgbClr val="FFFFFF">
              <a:alpha val="96078"/>
            </a:srgb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pic>
        <p:nvPicPr>
          <p:cNvPr id="4" name="Picture 3"/>
          <p:cNvPicPr>
            <a:picLocks noChangeAspect="1"/>
          </p:cNvPicPr>
          <p:nvPr/>
        </p:nvPicPr>
        <p:blipFill>
          <a:blip r:embed="rId4"/>
          <a:stretch>
            <a:fillRect/>
          </a:stretch>
        </p:blipFill>
        <p:spPr>
          <a:xfrm>
            <a:off x="2499761" y="621991"/>
            <a:ext cx="6963887" cy="1356934"/>
          </a:xfrm>
          <a:prstGeom prst="rect">
            <a:avLst/>
          </a:prstGeom>
        </p:spPr>
      </p:pic>
      <p:sp>
        <p:nvSpPr>
          <p:cNvPr id="6" name="Rectangle 5"/>
          <p:cNvSpPr/>
          <p:nvPr/>
        </p:nvSpPr>
        <p:spPr>
          <a:xfrm>
            <a:off x="1396852" y="1724204"/>
            <a:ext cx="6109365" cy="590931"/>
          </a:xfrm>
          <a:prstGeom prst="rect">
            <a:avLst/>
          </a:prstGeom>
        </p:spPr>
        <p:txBody>
          <a:bodyPr wrap="none">
            <a:spAutoFit/>
          </a:bodyPr>
          <a:lstStyle/>
          <a:p>
            <a:pPr lvl="0" algn="ctr" defTabSz="1066800">
              <a:lnSpc>
                <a:spcPct val="90000"/>
              </a:lnSpc>
              <a:spcBef>
                <a:spcPct val="0"/>
              </a:spcBef>
              <a:spcAft>
                <a:spcPct val="35000"/>
              </a:spcAft>
            </a:pPr>
            <a:r>
              <a:rPr lang="en-US" sz="3600" dirty="0" err="1">
                <a:latin typeface="Times New Roman" panose="02020603050405020304" pitchFamily="18" charset="0"/>
                <a:cs typeface="Times New Roman" panose="02020603050405020304" pitchFamily="18" charset="0"/>
              </a:rPr>
              <a:t>Câu</a:t>
            </a:r>
            <a:r>
              <a:rPr lang="vi-VN" sz="3600" dirty="0">
                <a:latin typeface="Times New Roman" panose="02020603050405020304" pitchFamily="18" charset="0"/>
                <a:cs typeface="Times New Roman" panose="02020603050405020304" pitchFamily="18" charset="0"/>
              </a:rPr>
              <a:t>: </a:t>
            </a:r>
            <a:r>
              <a:rPr lang="en-US" sz="3600" dirty="0">
                <a:latin typeface="Times New Roman" panose="02020603050405020304" pitchFamily="18" charset="0"/>
                <a:cs typeface="Times New Roman" panose="02020603050405020304" pitchFamily="18" charset="0"/>
              </a:rPr>
              <a:t> </a:t>
            </a:r>
            <a:r>
              <a:rPr lang="vi-VN" sz="3600" dirty="0">
                <a:latin typeface="Times New Roman" panose="02020603050405020304" pitchFamily="18" charset="0"/>
                <a:cs typeface="Times New Roman" panose="02020603050405020304" pitchFamily="18" charset="0"/>
              </a:rPr>
              <a:t>«</a:t>
            </a:r>
            <a:r>
              <a:rPr lang="en-US" sz="3600" dirty="0" err="1">
                <a:solidFill>
                  <a:srgbClr val="FF0000"/>
                </a:solidFill>
                <a:latin typeface="Times New Roman" panose="02020603050405020304" pitchFamily="18" charset="0"/>
                <a:cs typeface="Times New Roman" panose="02020603050405020304" pitchFamily="18" charset="0"/>
              </a:rPr>
              <a:t>Hai</a:t>
            </a:r>
            <a:r>
              <a:rPr lang="en-US" sz="3600" dirty="0">
                <a:solidFill>
                  <a:srgbClr val="FF0000"/>
                </a:solidFill>
                <a:latin typeface="Times New Roman" panose="02020603050405020304" pitchFamily="18" charset="0"/>
                <a:cs typeface="Times New Roman" panose="02020603050405020304" pitchFamily="18" charset="0"/>
              </a:rPr>
              <a:t> </a:t>
            </a:r>
            <a:r>
              <a:rPr lang="vi-VN" sz="3600" dirty="0">
                <a:solidFill>
                  <a:srgbClr val="FF0000"/>
                </a:solidFill>
                <a:latin typeface="Times New Roman" panose="02020603050405020304" pitchFamily="18" charset="0"/>
                <a:cs typeface="Times New Roman" panose="02020603050405020304" pitchFamily="18" charset="0"/>
              </a:rPr>
              <a:t> </a:t>
            </a:r>
            <a:r>
              <a:rPr lang="en-US" sz="3600" i="1" dirty="0" err="1">
                <a:solidFill>
                  <a:srgbClr val="FF0000"/>
                </a:solidFill>
                <a:latin typeface="Times New Roman" panose="02020603050405020304" pitchFamily="18" charset="0"/>
                <a:cs typeface="Times New Roman" panose="02020603050405020304" pitchFamily="18" charset="0"/>
              </a:rPr>
              <a:t>cô</a:t>
            </a:r>
            <a:r>
              <a:rPr lang="en-US" sz="3600" i="1" dirty="0">
                <a:solidFill>
                  <a:srgbClr val="FF0000"/>
                </a:solidFill>
                <a:latin typeface="Times New Roman" panose="02020603050405020304" pitchFamily="18" charset="0"/>
                <a:cs typeface="Times New Roman" panose="02020603050405020304" pitchFamily="18" charset="0"/>
              </a:rPr>
              <a:t> </a:t>
            </a:r>
            <a:r>
              <a:rPr lang="vi-VN" sz="3600" i="1" dirty="0">
                <a:solidFill>
                  <a:srgbClr val="FF0000"/>
                </a:solidFill>
                <a:latin typeface="Times New Roman" panose="02020603050405020304" pitchFamily="18" charset="0"/>
                <a:cs typeface="Times New Roman" panose="02020603050405020304" pitchFamily="18" charset="0"/>
              </a:rPr>
              <a:t> </a:t>
            </a:r>
            <a:r>
              <a:rPr lang="en-US" sz="3600" i="1" dirty="0" err="1">
                <a:solidFill>
                  <a:srgbClr val="FF0000"/>
                </a:solidFill>
                <a:latin typeface="Times New Roman" panose="02020603050405020304" pitchFamily="18" charset="0"/>
                <a:cs typeface="Times New Roman" panose="02020603050405020304" pitchFamily="18" charset="0"/>
              </a:rPr>
              <a:t>cậu</a:t>
            </a:r>
            <a:r>
              <a:rPr lang="en-US" sz="3600" i="1" dirty="0">
                <a:solidFill>
                  <a:srgbClr val="FF0000"/>
                </a:solidFill>
                <a:latin typeface="Times New Roman" panose="02020603050405020304" pitchFamily="18" charset="0"/>
                <a:cs typeface="Times New Roman" panose="02020603050405020304" pitchFamily="18" charset="0"/>
              </a:rPr>
              <a:t> </a:t>
            </a:r>
            <a:r>
              <a:rPr lang="vi-VN" sz="3600" i="1" dirty="0">
                <a:solidFill>
                  <a:srgbClr val="FF0000"/>
                </a:solidFill>
                <a:latin typeface="Times New Roman" panose="02020603050405020304" pitchFamily="18" charset="0"/>
                <a:cs typeface="Times New Roman" panose="02020603050405020304" pitchFamily="18" charset="0"/>
              </a:rPr>
              <a:t> </a:t>
            </a:r>
            <a:r>
              <a:rPr lang="en-US" sz="3600" i="1" dirty="0" err="1">
                <a:solidFill>
                  <a:srgbClr val="FF0000"/>
                </a:solidFill>
                <a:latin typeface="Times New Roman" panose="02020603050405020304" pitchFamily="18" charset="0"/>
                <a:cs typeface="Times New Roman" panose="02020603050405020304" pitchFamily="18" charset="0"/>
              </a:rPr>
              <a:t>đã</a:t>
            </a:r>
            <a:r>
              <a:rPr lang="en-US" sz="3600" i="1" dirty="0">
                <a:solidFill>
                  <a:srgbClr val="FF0000"/>
                </a:solidFill>
                <a:latin typeface="Times New Roman" panose="02020603050405020304" pitchFamily="18" charset="0"/>
                <a:cs typeface="Times New Roman" panose="02020603050405020304" pitchFamily="18" charset="0"/>
              </a:rPr>
              <a:t> </a:t>
            </a:r>
            <a:r>
              <a:rPr lang="vi-VN" sz="3600" i="1" dirty="0">
                <a:solidFill>
                  <a:srgbClr val="FF0000"/>
                </a:solidFill>
                <a:latin typeface="Times New Roman" panose="02020603050405020304" pitchFamily="18" charset="0"/>
                <a:cs typeface="Times New Roman" panose="02020603050405020304" pitchFamily="18" charset="0"/>
              </a:rPr>
              <a:t> </a:t>
            </a:r>
            <a:r>
              <a:rPr lang="en-US" sz="3600" i="1" dirty="0" err="1">
                <a:solidFill>
                  <a:srgbClr val="FF0000"/>
                </a:solidFill>
                <a:latin typeface="Times New Roman" panose="02020603050405020304" pitchFamily="18" charset="0"/>
                <a:cs typeface="Times New Roman" panose="02020603050405020304" pitchFamily="18" charset="0"/>
              </a:rPr>
              <a:t>về</a:t>
            </a:r>
            <a:r>
              <a:rPr lang="en-US" sz="3600" i="1" dirty="0">
                <a:solidFill>
                  <a:srgbClr val="FF0000"/>
                </a:solidFill>
                <a:latin typeface="Times New Roman" panose="02020603050405020304" pitchFamily="18" charset="0"/>
                <a:cs typeface="Times New Roman" panose="02020603050405020304" pitchFamily="18" charset="0"/>
              </a:rPr>
              <a:t> </a:t>
            </a:r>
            <a:r>
              <a:rPr lang="vi-VN" sz="3600" i="1" dirty="0">
                <a:solidFill>
                  <a:srgbClr val="FF0000"/>
                </a:solidFill>
                <a:latin typeface="Times New Roman" panose="02020603050405020304" pitchFamily="18" charset="0"/>
                <a:cs typeface="Times New Roman" panose="02020603050405020304" pitchFamily="18" charset="0"/>
              </a:rPr>
              <a:t> </a:t>
            </a:r>
            <a:r>
              <a:rPr lang="en-US" sz="3600" i="1" dirty="0" err="1">
                <a:solidFill>
                  <a:srgbClr val="FF0000"/>
                </a:solidFill>
                <a:latin typeface="Times New Roman" panose="02020603050405020304" pitchFamily="18" charset="0"/>
                <a:cs typeface="Times New Roman" panose="02020603050405020304" pitchFamily="18" charset="0"/>
              </a:rPr>
              <a:t>kia</a:t>
            </a:r>
            <a:r>
              <a:rPr lang="vi-VN" sz="3600" i="1" dirty="0">
                <a:solidFill>
                  <a:srgbClr val="FF0000"/>
                </a:solidFill>
                <a:latin typeface="Times New Roman" panose="02020603050405020304" pitchFamily="18" charset="0"/>
                <a:cs typeface="Times New Roman" panose="02020603050405020304" pitchFamily="18" charset="0"/>
              </a:rPr>
              <a:t>»</a:t>
            </a:r>
            <a:endParaRPr lang="en-US" sz="3600" dirty="0">
              <a:latin typeface="Times New Roman" panose="02020603050405020304" pitchFamily="18" charset="0"/>
              <a:cs typeface="Times New Roman" panose="02020603050405020304" pitchFamily="18" charset="0"/>
            </a:endParaRPr>
          </a:p>
        </p:txBody>
      </p:sp>
      <p:sp>
        <p:nvSpPr>
          <p:cNvPr id="7" name="Rectangle 6"/>
          <p:cNvSpPr/>
          <p:nvPr/>
        </p:nvSpPr>
        <p:spPr>
          <a:xfrm>
            <a:off x="6521506" y="2575166"/>
            <a:ext cx="2627643" cy="590931"/>
          </a:xfrm>
          <a:prstGeom prst="rect">
            <a:avLst/>
          </a:prstGeom>
        </p:spPr>
        <p:txBody>
          <a:bodyPr wrap="none">
            <a:spAutoFit/>
          </a:bodyPr>
          <a:lstStyle/>
          <a:p>
            <a:pPr lvl="0" algn="ctr" defTabSz="1066800">
              <a:lnSpc>
                <a:spcPct val="90000"/>
              </a:lnSpc>
              <a:spcBef>
                <a:spcPct val="0"/>
              </a:spcBef>
              <a:spcAft>
                <a:spcPct val="35000"/>
              </a:spcAft>
            </a:pP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cụm</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động</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từ</a:t>
            </a:r>
            <a:endParaRPr lang="en-US" sz="3600" dirty="0">
              <a:latin typeface="Times New Roman" panose="02020603050405020304" pitchFamily="18" charset="0"/>
              <a:cs typeface="Times New Roman" panose="02020603050405020304" pitchFamily="18" charset="0"/>
            </a:endParaRPr>
          </a:p>
        </p:txBody>
      </p:sp>
      <p:sp>
        <p:nvSpPr>
          <p:cNvPr id="9" name="Rectangle 8"/>
          <p:cNvSpPr/>
          <p:nvPr/>
        </p:nvSpPr>
        <p:spPr>
          <a:xfrm>
            <a:off x="5187875" y="1724204"/>
            <a:ext cx="2413927" cy="590931"/>
          </a:xfrm>
          <a:prstGeom prst="rect">
            <a:avLst/>
          </a:prstGeom>
          <a:solidFill>
            <a:srgbClr val="3C969A"/>
          </a:solidFill>
        </p:spPr>
        <p:txBody>
          <a:bodyPr wrap="square">
            <a:spAutoFit/>
          </a:bodyPr>
          <a:lstStyle/>
          <a:p>
            <a:pPr lvl="0" algn="ctr" defTabSz="1066800">
              <a:lnSpc>
                <a:spcPct val="90000"/>
              </a:lnSpc>
              <a:spcBef>
                <a:spcPct val="0"/>
              </a:spcBef>
              <a:spcAft>
                <a:spcPct val="35000"/>
              </a:spcAft>
            </a:pPr>
            <a:r>
              <a:rPr lang="en-US" sz="3600" i="1" dirty="0" err="1">
                <a:solidFill>
                  <a:schemeClr val="bg1"/>
                </a:solidFill>
                <a:latin typeface="Times New Roman" panose="02020603050405020304" pitchFamily="18" charset="0"/>
                <a:cs typeface="Times New Roman" panose="02020603050405020304" pitchFamily="18" charset="0"/>
              </a:rPr>
              <a:t>đã</a:t>
            </a:r>
            <a:r>
              <a:rPr lang="en-US" sz="3600" i="1" dirty="0">
                <a:solidFill>
                  <a:schemeClr val="bg1"/>
                </a:solidFill>
                <a:latin typeface="Times New Roman" panose="02020603050405020304" pitchFamily="18" charset="0"/>
                <a:cs typeface="Times New Roman" panose="02020603050405020304" pitchFamily="18" charset="0"/>
              </a:rPr>
              <a:t> </a:t>
            </a:r>
            <a:r>
              <a:rPr lang="vi-VN" sz="3600" i="1" dirty="0">
                <a:solidFill>
                  <a:schemeClr val="bg1"/>
                </a:solidFill>
                <a:latin typeface="Times New Roman" panose="02020603050405020304" pitchFamily="18" charset="0"/>
                <a:cs typeface="Times New Roman" panose="02020603050405020304" pitchFamily="18" charset="0"/>
              </a:rPr>
              <a:t> </a:t>
            </a:r>
            <a:r>
              <a:rPr lang="en-US" sz="3600" i="1" dirty="0" err="1">
                <a:solidFill>
                  <a:schemeClr val="bg1"/>
                </a:solidFill>
                <a:latin typeface="Times New Roman" panose="02020603050405020304" pitchFamily="18" charset="0"/>
                <a:cs typeface="Times New Roman" panose="02020603050405020304" pitchFamily="18" charset="0"/>
              </a:rPr>
              <a:t>về</a:t>
            </a:r>
            <a:r>
              <a:rPr lang="en-US" sz="3600" i="1" dirty="0">
                <a:solidFill>
                  <a:schemeClr val="bg1"/>
                </a:solidFill>
                <a:latin typeface="Times New Roman" panose="02020603050405020304" pitchFamily="18" charset="0"/>
                <a:cs typeface="Times New Roman" panose="02020603050405020304" pitchFamily="18" charset="0"/>
              </a:rPr>
              <a:t> </a:t>
            </a:r>
            <a:r>
              <a:rPr lang="vi-VN" sz="3600" i="1" dirty="0">
                <a:solidFill>
                  <a:schemeClr val="bg1"/>
                </a:solidFill>
                <a:latin typeface="Times New Roman" panose="02020603050405020304" pitchFamily="18" charset="0"/>
                <a:cs typeface="Times New Roman" panose="02020603050405020304" pitchFamily="18" charset="0"/>
              </a:rPr>
              <a:t> </a:t>
            </a:r>
            <a:r>
              <a:rPr lang="en-US" sz="3600" i="1" dirty="0" err="1">
                <a:solidFill>
                  <a:schemeClr val="bg1"/>
                </a:solidFill>
                <a:latin typeface="Times New Roman" panose="02020603050405020304" pitchFamily="18" charset="0"/>
                <a:cs typeface="Times New Roman" panose="02020603050405020304" pitchFamily="18" charset="0"/>
              </a:rPr>
              <a:t>kia</a:t>
            </a:r>
            <a:r>
              <a:rPr lang="en-US" sz="3600" dirty="0">
                <a:solidFill>
                  <a:schemeClr val="bg1"/>
                </a:solidFill>
                <a:latin typeface="Times New Roman" panose="02020603050405020304" pitchFamily="18" charset="0"/>
                <a:cs typeface="Times New Roman" panose="02020603050405020304" pitchFamily="18" charset="0"/>
              </a:rPr>
              <a:t> </a:t>
            </a:r>
          </a:p>
        </p:txBody>
      </p:sp>
      <p:pic>
        <p:nvPicPr>
          <p:cNvPr id="133" name="Picture 132" descr="A picture containing text, clipart&#10;&#10;Description automatically generated">
            <a:extLst>
              <a:ext uri="{FF2B5EF4-FFF2-40B4-BE49-F238E27FC236}">
                <a16:creationId xmlns:a16="http://schemas.microsoft.com/office/drawing/2014/main" id="{BEF0CAFB-7F2C-4D47-A6DB-9F7DFF599513}"/>
              </a:ext>
            </a:extLst>
          </p:cNvPr>
          <p:cNvPicPr>
            <a:picLocks noChangeAspect="1"/>
          </p:cNvPicPr>
          <p:nvPr/>
        </p:nvPicPr>
        <p:blipFill>
          <a:blip r:embed="rId5">
            <a:extLst>
              <a:ext uri="{BEBA8EAE-BF5A-486C-A8C5-ECC9F3942E4B}">
                <a14:imgProps xmlns:a14="http://schemas.microsoft.com/office/drawing/2010/main">
                  <a14:imgLayer r:embed="rId6">
                    <a14:imgEffect>
                      <a14:brightnessContrast bright="40000" contrast="40000"/>
                    </a14:imgEffect>
                  </a14:imgLayer>
                </a14:imgProps>
              </a:ext>
              <a:ext uri="{28A0092B-C50C-407E-A947-70E740481C1C}">
                <a14:useLocalDpi xmlns:a14="http://schemas.microsoft.com/office/drawing/2010/main" val="0"/>
              </a:ext>
            </a:extLst>
          </a:blip>
          <a:stretch>
            <a:fillRect/>
          </a:stretch>
        </p:blipFill>
        <p:spPr>
          <a:xfrm rot="2675853" flipV="1">
            <a:off x="5718207" y="2404631"/>
            <a:ext cx="1049079" cy="803649"/>
          </a:xfrm>
          <a:prstGeom prst="rect">
            <a:avLst/>
          </a:prstGeom>
          <a:effectLst>
            <a:softEdge rad="127000"/>
          </a:effectLst>
        </p:spPr>
      </p:pic>
      <p:grpSp>
        <p:nvGrpSpPr>
          <p:cNvPr id="134" name="Google Shape;1039;p52">
            <a:extLst>
              <a:ext uri="{FF2B5EF4-FFF2-40B4-BE49-F238E27FC236}">
                <a16:creationId xmlns:a16="http://schemas.microsoft.com/office/drawing/2014/main" id="{3509B168-7BBE-BE4F-A20F-B12D7190C9FE}"/>
              </a:ext>
            </a:extLst>
          </p:cNvPr>
          <p:cNvGrpSpPr/>
          <p:nvPr/>
        </p:nvGrpSpPr>
        <p:grpSpPr>
          <a:xfrm>
            <a:off x="4451534" y="4102922"/>
            <a:ext cx="2196116" cy="1964245"/>
            <a:chOff x="9878975" y="4425243"/>
            <a:chExt cx="719918" cy="645502"/>
          </a:xfrm>
        </p:grpSpPr>
        <p:sp>
          <p:nvSpPr>
            <p:cNvPr id="135" name="Google Shape;1040;p52">
              <a:extLst>
                <a:ext uri="{FF2B5EF4-FFF2-40B4-BE49-F238E27FC236}">
                  <a16:creationId xmlns:a16="http://schemas.microsoft.com/office/drawing/2014/main" id="{89D9AD96-4E17-514F-8AFB-1F8817FF22EF}"/>
                </a:ext>
              </a:extLst>
            </p:cNvPr>
            <p:cNvSpPr/>
            <p:nvPr/>
          </p:nvSpPr>
          <p:spPr>
            <a:xfrm>
              <a:off x="10225338" y="4708710"/>
              <a:ext cx="373555" cy="362034"/>
            </a:xfrm>
            <a:custGeom>
              <a:avLst/>
              <a:gdLst/>
              <a:ahLst/>
              <a:cxnLst/>
              <a:rect l="l" t="t" r="r" b="b"/>
              <a:pathLst>
                <a:path w="635" h="614" extrusionOk="0">
                  <a:moveTo>
                    <a:pt x="47" y="160"/>
                  </a:moveTo>
                  <a:cubicBezTo>
                    <a:pt x="9" y="230"/>
                    <a:pt x="0" y="310"/>
                    <a:pt x="20" y="386"/>
                  </a:cubicBezTo>
                  <a:cubicBezTo>
                    <a:pt x="42" y="466"/>
                    <a:pt x="92" y="532"/>
                    <a:pt x="163" y="573"/>
                  </a:cubicBezTo>
                  <a:cubicBezTo>
                    <a:pt x="210" y="600"/>
                    <a:pt x="263" y="614"/>
                    <a:pt x="317" y="614"/>
                  </a:cubicBezTo>
                  <a:cubicBezTo>
                    <a:pt x="426" y="614"/>
                    <a:pt x="528" y="555"/>
                    <a:pt x="583" y="460"/>
                  </a:cubicBezTo>
                  <a:cubicBezTo>
                    <a:pt x="624" y="389"/>
                    <a:pt x="635" y="307"/>
                    <a:pt x="613" y="227"/>
                  </a:cubicBezTo>
                  <a:cubicBezTo>
                    <a:pt x="592" y="148"/>
                    <a:pt x="541" y="82"/>
                    <a:pt x="470" y="41"/>
                  </a:cubicBezTo>
                  <a:cubicBezTo>
                    <a:pt x="426" y="15"/>
                    <a:pt x="376" y="1"/>
                    <a:pt x="325" y="0"/>
                  </a:cubicBezTo>
                  <a:cubicBezTo>
                    <a:pt x="266" y="97"/>
                    <a:pt x="161" y="157"/>
                    <a:pt x="47" y="160"/>
                  </a:cubicBezTo>
                  <a:close/>
                </a:path>
              </a:pathLst>
            </a:custGeom>
            <a:solidFill>
              <a:schemeClr val="accent6">
                <a:lumMod val="20000"/>
                <a:lumOff val="80000"/>
              </a:schemeClr>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chemeClr val="dk1"/>
                </a:solidFill>
                <a:latin typeface="Calibri"/>
                <a:ea typeface="Calibri"/>
                <a:cs typeface="Calibri"/>
                <a:sym typeface="Calibri"/>
              </a:endParaRPr>
            </a:p>
          </p:txBody>
        </p:sp>
        <p:sp>
          <p:nvSpPr>
            <p:cNvPr id="136" name="Google Shape;1041;p52">
              <a:extLst>
                <a:ext uri="{FF2B5EF4-FFF2-40B4-BE49-F238E27FC236}">
                  <a16:creationId xmlns:a16="http://schemas.microsoft.com/office/drawing/2014/main" id="{C4DDF012-A875-844A-9F0F-3342767039D7}"/>
                </a:ext>
              </a:extLst>
            </p:cNvPr>
            <p:cNvSpPr/>
            <p:nvPr/>
          </p:nvSpPr>
          <p:spPr>
            <a:xfrm>
              <a:off x="10067759" y="4425243"/>
              <a:ext cx="361073" cy="361365"/>
            </a:xfrm>
            <a:custGeom>
              <a:avLst/>
              <a:gdLst/>
              <a:ahLst/>
              <a:cxnLst/>
              <a:rect l="l" t="t" r="r" b="b"/>
              <a:pathLst>
                <a:path w="614" h="613" extrusionOk="0">
                  <a:moveTo>
                    <a:pt x="524" y="89"/>
                  </a:moveTo>
                  <a:cubicBezTo>
                    <a:pt x="466" y="32"/>
                    <a:pt x="389" y="0"/>
                    <a:pt x="307" y="0"/>
                  </a:cubicBezTo>
                  <a:cubicBezTo>
                    <a:pt x="138" y="0"/>
                    <a:pt x="0" y="137"/>
                    <a:pt x="0" y="307"/>
                  </a:cubicBezTo>
                  <a:cubicBezTo>
                    <a:pt x="0" y="358"/>
                    <a:pt x="13" y="408"/>
                    <a:pt x="37" y="453"/>
                  </a:cubicBezTo>
                  <a:cubicBezTo>
                    <a:pt x="151" y="456"/>
                    <a:pt x="256" y="517"/>
                    <a:pt x="315" y="613"/>
                  </a:cubicBezTo>
                  <a:cubicBezTo>
                    <a:pt x="481" y="609"/>
                    <a:pt x="614" y="473"/>
                    <a:pt x="614" y="307"/>
                  </a:cubicBezTo>
                  <a:cubicBezTo>
                    <a:pt x="614" y="225"/>
                    <a:pt x="582" y="147"/>
                    <a:pt x="524" y="89"/>
                  </a:cubicBezTo>
                  <a:close/>
                </a:path>
              </a:pathLst>
            </a:custGeom>
            <a:solidFill>
              <a:schemeClr val="accent5">
                <a:lumMod val="20000"/>
                <a:lumOff val="80000"/>
              </a:schemeClr>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dirty="0">
                <a:solidFill>
                  <a:schemeClr val="dk1"/>
                </a:solidFill>
                <a:latin typeface="Calibri"/>
                <a:ea typeface="Calibri"/>
                <a:cs typeface="Calibri"/>
                <a:sym typeface="Calibri"/>
              </a:endParaRPr>
            </a:p>
          </p:txBody>
        </p:sp>
        <p:sp>
          <p:nvSpPr>
            <p:cNvPr id="137" name="Google Shape;1042;p52">
              <a:extLst>
                <a:ext uri="{FF2B5EF4-FFF2-40B4-BE49-F238E27FC236}">
                  <a16:creationId xmlns:a16="http://schemas.microsoft.com/office/drawing/2014/main" id="{B4EA8CD1-733F-9546-BCEB-29982FBEB2C2}"/>
                </a:ext>
              </a:extLst>
            </p:cNvPr>
            <p:cNvSpPr/>
            <p:nvPr/>
          </p:nvSpPr>
          <p:spPr>
            <a:xfrm>
              <a:off x="9878975" y="4708710"/>
              <a:ext cx="359959" cy="362034"/>
            </a:xfrm>
            <a:custGeom>
              <a:avLst/>
              <a:gdLst/>
              <a:ahLst/>
              <a:cxnLst/>
              <a:rect l="l" t="t" r="r" b="b"/>
              <a:pathLst>
                <a:path w="612" h="614" extrusionOk="0">
                  <a:moveTo>
                    <a:pt x="612" y="147"/>
                  </a:moveTo>
                  <a:cubicBezTo>
                    <a:pt x="556" y="56"/>
                    <a:pt x="457" y="0"/>
                    <a:pt x="350" y="0"/>
                  </a:cubicBezTo>
                  <a:cubicBezTo>
                    <a:pt x="296" y="0"/>
                    <a:pt x="243" y="14"/>
                    <a:pt x="197" y="41"/>
                  </a:cubicBezTo>
                  <a:cubicBezTo>
                    <a:pt x="50" y="126"/>
                    <a:pt x="0" y="314"/>
                    <a:pt x="84" y="460"/>
                  </a:cubicBezTo>
                  <a:cubicBezTo>
                    <a:pt x="139" y="555"/>
                    <a:pt x="241" y="614"/>
                    <a:pt x="350" y="614"/>
                  </a:cubicBezTo>
                  <a:cubicBezTo>
                    <a:pt x="350" y="614"/>
                    <a:pt x="350" y="614"/>
                    <a:pt x="350" y="614"/>
                  </a:cubicBezTo>
                  <a:cubicBezTo>
                    <a:pt x="404" y="614"/>
                    <a:pt x="457" y="600"/>
                    <a:pt x="504" y="573"/>
                  </a:cubicBezTo>
                  <a:cubicBezTo>
                    <a:pt x="548" y="547"/>
                    <a:pt x="585" y="511"/>
                    <a:pt x="612" y="467"/>
                  </a:cubicBezTo>
                  <a:cubicBezTo>
                    <a:pt x="558" y="368"/>
                    <a:pt x="558" y="246"/>
                    <a:pt x="612" y="147"/>
                  </a:cubicBezTo>
                  <a:close/>
                </a:path>
              </a:pathLst>
            </a:custGeom>
            <a:solidFill>
              <a:srgbClr val="3C969A"/>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chemeClr val="dk1"/>
                </a:solidFill>
                <a:latin typeface="Calibri"/>
                <a:ea typeface="Calibri"/>
                <a:cs typeface="Calibri"/>
                <a:sym typeface="Calibri"/>
              </a:endParaRPr>
            </a:p>
          </p:txBody>
        </p:sp>
      </p:grpSp>
      <p:sp>
        <p:nvSpPr>
          <p:cNvPr id="10" name="Rectangle 9"/>
          <p:cNvSpPr/>
          <p:nvPr/>
        </p:nvSpPr>
        <p:spPr>
          <a:xfrm>
            <a:off x="2376160" y="5200943"/>
            <a:ext cx="1850186" cy="584775"/>
          </a:xfrm>
          <a:prstGeom prst="rect">
            <a:avLst/>
          </a:prstGeom>
        </p:spPr>
        <p:txBody>
          <a:bodyPr wrap="none">
            <a:spAutoFit/>
          </a:bodyPr>
          <a:lstStyle/>
          <a:p>
            <a:r>
              <a:rPr lang="en-US" sz="3200" i="1" dirty="0" err="1">
                <a:latin typeface="Times New Roman" panose="02020603050405020304" pitchFamily="18" charset="0"/>
                <a:cs typeface="Times New Roman" panose="02020603050405020304" pitchFamily="18" charset="0"/>
              </a:rPr>
              <a:t>về</a:t>
            </a:r>
            <a:r>
              <a:rPr lang="en-US" sz="3200" i="1" dirty="0">
                <a:latin typeface="Times New Roman" panose="02020603050405020304" pitchFamily="18" charset="0"/>
                <a:cs typeface="Times New Roman" panose="02020603050405020304" pitchFamily="18" charset="0"/>
              </a:rPr>
              <a:t> </a:t>
            </a:r>
            <a:r>
              <a:rPr lang="en-US" sz="3200" i="1" dirty="0" err="1">
                <a:latin typeface="Times New Roman" panose="02020603050405020304" pitchFamily="18" charset="0"/>
                <a:cs typeface="Times New Roman" panose="02020603050405020304" pitchFamily="18" charset="0"/>
              </a:rPr>
              <a:t>nhà</a:t>
            </a:r>
            <a:r>
              <a:rPr lang="en-US" sz="3200" i="1" dirty="0">
                <a:latin typeface="Times New Roman" panose="02020603050405020304" pitchFamily="18" charset="0"/>
                <a:cs typeface="Times New Roman" panose="02020603050405020304" pitchFamily="18" charset="0"/>
              </a:rPr>
              <a:t> </a:t>
            </a:r>
            <a:r>
              <a:rPr lang="en-US" sz="3200" i="1" dirty="0" err="1">
                <a:latin typeface="Times New Roman" panose="02020603050405020304" pitchFamily="18" charset="0"/>
                <a:cs typeface="Times New Roman" panose="02020603050405020304" pitchFamily="18" charset="0"/>
              </a:rPr>
              <a:t>rồi</a:t>
            </a:r>
            <a:endParaRPr lang="en-US" sz="3200" dirty="0"/>
          </a:p>
        </p:txBody>
      </p:sp>
      <p:sp>
        <p:nvSpPr>
          <p:cNvPr id="11" name="Rectangle 10"/>
          <p:cNvSpPr/>
          <p:nvPr/>
        </p:nvSpPr>
        <p:spPr>
          <a:xfrm>
            <a:off x="3402246" y="3518147"/>
            <a:ext cx="2393604" cy="584775"/>
          </a:xfrm>
          <a:prstGeom prst="rect">
            <a:avLst/>
          </a:prstGeom>
        </p:spPr>
        <p:txBody>
          <a:bodyPr wrap="none">
            <a:spAutoFit/>
          </a:bodyPr>
          <a:lstStyle/>
          <a:p>
            <a:r>
              <a:rPr lang="en-US" sz="3200" i="1" dirty="0" err="1">
                <a:latin typeface="Times New Roman" panose="02020603050405020304" pitchFamily="18" charset="0"/>
                <a:cs typeface="Times New Roman" panose="02020603050405020304" pitchFamily="18" charset="0"/>
              </a:rPr>
              <a:t>không</a:t>
            </a:r>
            <a:r>
              <a:rPr lang="en-US" sz="3200" i="1" dirty="0">
                <a:latin typeface="Times New Roman" panose="02020603050405020304" pitchFamily="18" charset="0"/>
                <a:cs typeface="Times New Roman" panose="02020603050405020304" pitchFamily="18" charset="0"/>
              </a:rPr>
              <a:t> </a:t>
            </a:r>
            <a:r>
              <a:rPr lang="en-US" sz="3200" i="1" dirty="0" err="1">
                <a:latin typeface="Times New Roman" panose="02020603050405020304" pitchFamily="18" charset="0"/>
                <a:cs typeface="Times New Roman" panose="02020603050405020304" pitchFamily="18" charset="0"/>
              </a:rPr>
              <a:t>về</a:t>
            </a:r>
            <a:r>
              <a:rPr lang="en-US" sz="3200" i="1" dirty="0">
                <a:latin typeface="Times New Roman" panose="02020603050405020304" pitchFamily="18" charset="0"/>
                <a:cs typeface="Times New Roman" panose="02020603050405020304" pitchFamily="18" charset="0"/>
              </a:rPr>
              <a:t> </a:t>
            </a:r>
            <a:r>
              <a:rPr lang="en-US" sz="3200" i="1" dirty="0" err="1">
                <a:latin typeface="Times New Roman" panose="02020603050405020304" pitchFamily="18" charset="0"/>
                <a:cs typeface="Times New Roman" panose="02020603050405020304" pitchFamily="18" charset="0"/>
              </a:rPr>
              <a:t>nữa</a:t>
            </a:r>
            <a:endParaRPr lang="en-US" sz="3200" dirty="0"/>
          </a:p>
        </p:txBody>
      </p:sp>
      <p:sp>
        <p:nvSpPr>
          <p:cNvPr id="138" name="Rectangle 137"/>
          <p:cNvSpPr/>
          <p:nvPr/>
        </p:nvSpPr>
        <p:spPr>
          <a:xfrm>
            <a:off x="6723591" y="5241063"/>
            <a:ext cx="2374368" cy="584775"/>
          </a:xfrm>
          <a:prstGeom prst="rect">
            <a:avLst/>
          </a:prstGeom>
        </p:spPr>
        <p:txBody>
          <a:bodyPr wrap="none">
            <a:spAutoFit/>
          </a:bodyPr>
          <a:lstStyle/>
          <a:p>
            <a:r>
              <a:rPr lang="en-US" sz="3200" i="1" dirty="0" err="1">
                <a:latin typeface="Times New Roman" panose="02020603050405020304" pitchFamily="18" charset="0"/>
                <a:cs typeface="Times New Roman" panose="02020603050405020304" pitchFamily="18" charset="0"/>
              </a:rPr>
              <a:t>không</a:t>
            </a:r>
            <a:r>
              <a:rPr lang="en-US" sz="3200" i="1" dirty="0">
                <a:latin typeface="Times New Roman" panose="02020603050405020304" pitchFamily="18" charset="0"/>
                <a:cs typeface="Times New Roman" panose="02020603050405020304" pitchFamily="18" charset="0"/>
              </a:rPr>
              <a:t> </a:t>
            </a:r>
            <a:r>
              <a:rPr lang="en-US" sz="3200" i="1" dirty="0" err="1">
                <a:latin typeface="Times New Roman" panose="02020603050405020304" pitchFamily="18" charset="0"/>
                <a:cs typeface="Times New Roman" panose="02020603050405020304" pitchFamily="18" charset="0"/>
              </a:rPr>
              <a:t>về</a:t>
            </a:r>
            <a:r>
              <a:rPr lang="en-US" sz="3200" i="1" dirty="0">
                <a:latin typeface="Times New Roman" panose="02020603050405020304" pitchFamily="18" charset="0"/>
                <a:cs typeface="Times New Roman" panose="02020603050405020304" pitchFamily="18" charset="0"/>
              </a:rPr>
              <a:t> </a:t>
            </a:r>
            <a:r>
              <a:rPr lang="vi-VN" sz="3200" i="1" dirty="0">
                <a:latin typeface="Times New Roman" panose="02020603050405020304" pitchFamily="18" charset="0"/>
                <a:cs typeface="Times New Roman" panose="02020603050405020304" pitchFamily="18" charset="0"/>
              </a:rPr>
              <a:t>đâu</a:t>
            </a:r>
            <a:endParaRPr lang="en-US" sz="3200" dirty="0"/>
          </a:p>
        </p:txBody>
      </p:sp>
    </p:spTree>
    <p:extLst>
      <p:ext uri="{BB962C8B-B14F-4D97-AF65-F5344CB8AC3E}">
        <p14:creationId xmlns:p14="http://schemas.microsoft.com/office/powerpoint/2010/main" val="9736014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cBhvr additive="base">
                                        <p:cTn id="12" dur="500" fill="hold"/>
                                        <p:tgtEl>
                                          <p:spTgt spid="6"/>
                                        </p:tgtEl>
                                        <p:attrNameLst>
                                          <p:attrName>ppt_x</p:attrName>
                                        </p:attrNameLst>
                                      </p:cBhvr>
                                      <p:tavLst>
                                        <p:tav tm="0">
                                          <p:val>
                                            <p:strVal val="#ppt_x"/>
                                          </p:val>
                                        </p:tav>
                                        <p:tav tm="100000">
                                          <p:val>
                                            <p:strVal val="#ppt_x"/>
                                          </p:val>
                                        </p:tav>
                                      </p:tavLst>
                                    </p:anim>
                                    <p:anim calcmode="lin" valueType="num">
                                      <p:cBhvr additive="base">
                                        <p:cTn id="13"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16" presetClass="entr" presetSubtype="21" fill="hold" grpId="0" nodeType="click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barn(inVertical)">
                                      <p:cBhvr>
                                        <p:cTn id="18" dur="500"/>
                                        <p:tgtEl>
                                          <p:spTgt spid="9"/>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4" fill="hold" nodeType="clickEffect">
                                  <p:stCondLst>
                                    <p:cond delay="0"/>
                                  </p:stCondLst>
                                  <p:childTnLst>
                                    <p:set>
                                      <p:cBhvr>
                                        <p:cTn id="22" dur="1" fill="hold">
                                          <p:stCondLst>
                                            <p:cond delay="0"/>
                                          </p:stCondLst>
                                        </p:cTn>
                                        <p:tgtEl>
                                          <p:spTgt spid="133"/>
                                        </p:tgtEl>
                                        <p:attrNameLst>
                                          <p:attrName>style.visibility</p:attrName>
                                        </p:attrNameLst>
                                      </p:cBhvr>
                                      <p:to>
                                        <p:strVal val="visible"/>
                                      </p:to>
                                    </p:set>
                                    <p:animEffect transition="in" filter="wipe(down)">
                                      <p:cBhvr>
                                        <p:cTn id="23" dur="500"/>
                                        <p:tgtEl>
                                          <p:spTgt spid="133"/>
                                        </p:tgtEl>
                                      </p:cBhvr>
                                    </p:animEffect>
                                  </p:childTnLst>
                                </p:cTn>
                              </p:par>
                              <p:par>
                                <p:cTn id="24" presetID="22" presetClass="entr" presetSubtype="4" fill="hold" grpId="0" nodeType="withEffect">
                                  <p:stCondLst>
                                    <p:cond delay="0"/>
                                  </p:stCondLst>
                                  <p:childTnLst>
                                    <p:set>
                                      <p:cBhvr>
                                        <p:cTn id="25" dur="1" fill="hold">
                                          <p:stCondLst>
                                            <p:cond delay="0"/>
                                          </p:stCondLst>
                                        </p:cTn>
                                        <p:tgtEl>
                                          <p:spTgt spid="7"/>
                                        </p:tgtEl>
                                        <p:attrNameLst>
                                          <p:attrName>style.visibility</p:attrName>
                                        </p:attrNameLst>
                                      </p:cBhvr>
                                      <p:to>
                                        <p:strVal val="visible"/>
                                      </p:to>
                                    </p:set>
                                    <p:animEffect transition="in" filter="wipe(down)">
                                      <p:cBhvr>
                                        <p:cTn id="26" dur="500"/>
                                        <p:tgtEl>
                                          <p:spTgt spid="7"/>
                                        </p:tgtEl>
                                      </p:cBhvr>
                                    </p:animEffect>
                                  </p:childTnLst>
                                </p:cTn>
                              </p:par>
                            </p:childTnLst>
                          </p:cTn>
                        </p:par>
                      </p:childTnLst>
                    </p:cTn>
                  </p:par>
                  <p:par>
                    <p:cTn id="27" fill="hold">
                      <p:stCondLst>
                        <p:cond delay="indefinite"/>
                      </p:stCondLst>
                      <p:childTnLst>
                        <p:par>
                          <p:cTn id="28" fill="hold">
                            <p:stCondLst>
                              <p:cond delay="0"/>
                            </p:stCondLst>
                            <p:childTnLst>
                              <p:par>
                                <p:cTn id="29" presetID="26" presetClass="entr" presetSubtype="0" fill="hold" nodeType="clickEffect">
                                  <p:stCondLst>
                                    <p:cond delay="0"/>
                                  </p:stCondLst>
                                  <p:childTnLst>
                                    <p:set>
                                      <p:cBhvr>
                                        <p:cTn id="30" dur="1" fill="hold">
                                          <p:stCondLst>
                                            <p:cond delay="0"/>
                                          </p:stCondLst>
                                        </p:cTn>
                                        <p:tgtEl>
                                          <p:spTgt spid="134"/>
                                        </p:tgtEl>
                                        <p:attrNameLst>
                                          <p:attrName>style.visibility</p:attrName>
                                        </p:attrNameLst>
                                      </p:cBhvr>
                                      <p:to>
                                        <p:strVal val="visible"/>
                                      </p:to>
                                    </p:set>
                                    <p:animEffect transition="in" filter="wipe(down)">
                                      <p:cBhvr>
                                        <p:cTn id="31" dur="580">
                                          <p:stCondLst>
                                            <p:cond delay="0"/>
                                          </p:stCondLst>
                                        </p:cTn>
                                        <p:tgtEl>
                                          <p:spTgt spid="134"/>
                                        </p:tgtEl>
                                      </p:cBhvr>
                                    </p:animEffect>
                                    <p:anim calcmode="lin" valueType="num">
                                      <p:cBhvr>
                                        <p:cTn id="32" dur="1822" tmFilter="0,0; 0.14,0.36; 0.43,0.73; 0.71,0.91; 1.0,1.0">
                                          <p:stCondLst>
                                            <p:cond delay="0"/>
                                          </p:stCondLst>
                                        </p:cTn>
                                        <p:tgtEl>
                                          <p:spTgt spid="134"/>
                                        </p:tgtEl>
                                        <p:attrNameLst>
                                          <p:attrName>ppt_x</p:attrName>
                                        </p:attrNameLst>
                                      </p:cBhvr>
                                      <p:tavLst>
                                        <p:tav tm="0">
                                          <p:val>
                                            <p:strVal val="#ppt_x-0.25"/>
                                          </p:val>
                                        </p:tav>
                                        <p:tav tm="100000">
                                          <p:val>
                                            <p:strVal val="#ppt_x"/>
                                          </p:val>
                                        </p:tav>
                                      </p:tavLst>
                                    </p:anim>
                                    <p:anim calcmode="lin" valueType="num">
                                      <p:cBhvr>
                                        <p:cTn id="33" dur="664" tmFilter="0.0,0.0; 0.25,0.07; 0.50,0.2; 0.75,0.467; 1.0,1.0">
                                          <p:stCondLst>
                                            <p:cond delay="0"/>
                                          </p:stCondLst>
                                        </p:cTn>
                                        <p:tgtEl>
                                          <p:spTgt spid="134"/>
                                        </p:tgtEl>
                                        <p:attrNameLst>
                                          <p:attrName>ppt_y</p:attrName>
                                        </p:attrNameLst>
                                      </p:cBhvr>
                                      <p:tavLst>
                                        <p:tav tm="0" fmla="#ppt_y-sin(pi*$)/3">
                                          <p:val>
                                            <p:fltVal val="0.5"/>
                                          </p:val>
                                        </p:tav>
                                        <p:tav tm="100000">
                                          <p:val>
                                            <p:fltVal val="1"/>
                                          </p:val>
                                        </p:tav>
                                      </p:tavLst>
                                    </p:anim>
                                    <p:anim calcmode="lin" valueType="num">
                                      <p:cBhvr>
                                        <p:cTn id="34" dur="664" tmFilter="0, 0; 0.125,0.2665; 0.25,0.4; 0.375,0.465; 0.5,0.5;  0.625,0.535; 0.75,0.6; 0.875,0.7335; 1,1">
                                          <p:stCondLst>
                                            <p:cond delay="664"/>
                                          </p:stCondLst>
                                        </p:cTn>
                                        <p:tgtEl>
                                          <p:spTgt spid="134"/>
                                        </p:tgtEl>
                                        <p:attrNameLst>
                                          <p:attrName>ppt_y</p:attrName>
                                        </p:attrNameLst>
                                      </p:cBhvr>
                                      <p:tavLst>
                                        <p:tav tm="0" fmla="#ppt_y-sin(pi*$)/9">
                                          <p:val>
                                            <p:fltVal val="0"/>
                                          </p:val>
                                        </p:tav>
                                        <p:tav tm="100000">
                                          <p:val>
                                            <p:fltVal val="1"/>
                                          </p:val>
                                        </p:tav>
                                      </p:tavLst>
                                    </p:anim>
                                    <p:anim calcmode="lin" valueType="num">
                                      <p:cBhvr>
                                        <p:cTn id="35" dur="332" tmFilter="0, 0; 0.125,0.2665; 0.25,0.4; 0.375,0.465; 0.5,0.5;  0.625,0.535; 0.75,0.6; 0.875,0.7335; 1,1">
                                          <p:stCondLst>
                                            <p:cond delay="1324"/>
                                          </p:stCondLst>
                                        </p:cTn>
                                        <p:tgtEl>
                                          <p:spTgt spid="134"/>
                                        </p:tgtEl>
                                        <p:attrNameLst>
                                          <p:attrName>ppt_y</p:attrName>
                                        </p:attrNameLst>
                                      </p:cBhvr>
                                      <p:tavLst>
                                        <p:tav tm="0" fmla="#ppt_y-sin(pi*$)/27">
                                          <p:val>
                                            <p:fltVal val="0"/>
                                          </p:val>
                                        </p:tav>
                                        <p:tav tm="100000">
                                          <p:val>
                                            <p:fltVal val="1"/>
                                          </p:val>
                                        </p:tav>
                                      </p:tavLst>
                                    </p:anim>
                                    <p:anim calcmode="lin" valueType="num">
                                      <p:cBhvr>
                                        <p:cTn id="36" dur="164" tmFilter="0, 0; 0.125,0.2665; 0.25,0.4; 0.375,0.465; 0.5,0.5;  0.625,0.535; 0.75,0.6; 0.875,0.7335; 1,1">
                                          <p:stCondLst>
                                            <p:cond delay="1656"/>
                                          </p:stCondLst>
                                        </p:cTn>
                                        <p:tgtEl>
                                          <p:spTgt spid="134"/>
                                        </p:tgtEl>
                                        <p:attrNameLst>
                                          <p:attrName>ppt_y</p:attrName>
                                        </p:attrNameLst>
                                      </p:cBhvr>
                                      <p:tavLst>
                                        <p:tav tm="0" fmla="#ppt_y-sin(pi*$)/81">
                                          <p:val>
                                            <p:fltVal val="0"/>
                                          </p:val>
                                        </p:tav>
                                        <p:tav tm="100000">
                                          <p:val>
                                            <p:fltVal val="1"/>
                                          </p:val>
                                        </p:tav>
                                      </p:tavLst>
                                    </p:anim>
                                    <p:animScale>
                                      <p:cBhvr>
                                        <p:cTn id="37" dur="26">
                                          <p:stCondLst>
                                            <p:cond delay="650"/>
                                          </p:stCondLst>
                                        </p:cTn>
                                        <p:tgtEl>
                                          <p:spTgt spid="134"/>
                                        </p:tgtEl>
                                      </p:cBhvr>
                                      <p:to x="100000" y="60000"/>
                                    </p:animScale>
                                    <p:animScale>
                                      <p:cBhvr>
                                        <p:cTn id="38" dur="166" decel="50000">
                                          <p:stCondLst>
                                            <p:cond delay="676"/>
                                          </p:stCondLst>
                                        </p:cTn>
                                        <p:tgtEl>
                                          <p:spTgt spid="134"/>
                                        </p:tgtEl>
                                      </p:cBhvr>
                                      <p:to x="100000" y="100000"/>
                                    </p:animScale>
                                    <p:animScale>
                                      <p:cBhvr>
                                        <p:cTn id="39" dur="26">
                                          <p:stCondLst>
                                            <p:cond delay="1312"/>
                                          </p:stCondLst>
                                        </p:cTn>
                                        <p:tgtEl>
                                          <p:spTgt spid="134"/>
                                        </p:tgtEl>
                                      </p:cBhvr>
                                      <p:to x="100000" y="80000"/>
                                    </p:animScale>
                                    <p:animScale>
                                      <p:cBhvr>
                                        <p:cTn id="40" dur="166" decel="50000">
                                          <p:stCondLst>
                                            <p:cond delay="1338"/>
                                          </p:stCondLst>
                                        </p:cTn>
                                        <p:tgtEl>
                                          <p:spTgt spid="134"/>
                                        </p:tgtEl>
                                      </p:cBhvr>
                                      <p:to x="100000" y="100000"/>
                                    </p:animScale>
                                    <p:animScale>
                                      <p:cBhvr>
                                        <p:cTn id="41" dur="26">
                                          <p:stCondLst>
                                            <p:cond delay="1642"/>
                                          </p:stCondLst>
                                        </p:cTn>
                                        <p:tgtEl>
                                          <p:spTgt spid="134"/>
                                        </p:tgtEl>
                                      </p:cBhvr>
                                      <p:to x="100000" y="90000"/>
                                    </p:animScale>
                                    <p:animScale>
                                      <p:cBhvr>
                                        <p:cTn id="42" dur="166" decel="50000">
                                          <p:stCondLst>
                                            <p:cond delay="1668"/>
                                          </p:stCondLst>
                                        </p:cTn>
                                        <p:tgtEl>
                                          <p:spTgt spid="134"/>
                                        </p:tgtEl>
                                      </p:cBhvr>
                                      <p:to x="100000" y="100000"/>
                                    </p:animScale>
                                    <p:animScale>
                                      <p:cBhvr>
                                        <p:cTn id="43" dur="26">
                                          <p:stCondLst>
                                            <p:cond delay="1808"/>
                                          </p:stCondLst>
                                        </p:cTn>
                                        <p:tgtEl>
                                          <p:spTgt spid="134"/>
                                        </p:tgtEl>
                                      </p:cBhvr>
                                      <p:to x="100000" y="95000"/>
                                    </p:animScale>
                                    <p:animScale>
                                      <p:cBhvr>
                                        <p:cTn id="44" dur="166" decel="50000">
                                          <p:stCondLst>
                                            <p:cond delay="1834"/>
                                          </p:stCondLst>
                                        </p:cTn>
                                        <p:tgtEl>
                                          <p:spTgt spid="134"/>
                                        </p:tgtEl>
                                      </p:cBhvr>
                                      <p:to x="100000" y="100000"/>
                                    </p:animScale>
                                  </p:childTnLst>
                                </p:cTn>
                              </p:par>
                              <p:par>
                                <p:cTn id="45" presetID="26" presetClass="entr" presetSubtype="0" fill="hold" grpId="0" nodeType="withEffect">
                                  <p:stCondLst>
                                    <p:cond delay="0"/>
                                  </p:stCondLst>
                                  <p:childTnLst>
                                    <p:set>
                                      <p:cBhvr>
                                        <p:cTn id="46" dur="1" fill="hold">
                                          <p:stCondLst>
                                            <p:cond delay="0"/>
                                          </p:stCondLst>
                                        </p:cTn>
                                        <p:tgtEl>
                                          <p:spTgt spid="10"/>
                                        </p:tgtEl>
                                        <p:attrNameLst>
                                          <p:attrName>style.visibility</p:attrName>
                                        </p:attrNameLst>
                                      </p:cBhvr>
                                      <p:to>
                                        <p:strVal val="visible"/>
                                      </p:to>
                                    </p:set>
                                    <p:animEffect transition="in" filter="wipe(down)">
                                      <p:cBhvr>
                                        <p:cTn id="47" dur="580">
                                          <p:stCondLst>
                                            <p:cond delay="0"/>
                                          </p:stCondLst>
                                        </p:cTn>
                                        <p:tgtEl>
                                          <p:spTgt spid="10"/>
                                        </p:tgtEl>
                                      </p:cBhvr>
                                    </p:animEffect>
                                    <p:anim calcmode="lin" valueType="num">
                                      <p:cBhvr>
                                        <p:cTn id="48" dur="1822" tmFilter="0,0; 0.14,0.36; 0.43,0.73; 0.71,0.91; 1.0,1.0">
                                          <p:stCondLst>
                                            <p:cond delay="0"/>
                                          </p:stCondLst>
                                        </p:cTn>
                                        <p:tgtEl>
                                          <p:spTgt spid="10"/>
                                        </p:tgtEl>
                                        <p:attrNameLst>
                                          <p:attrName>ppt_x</p:attrName>
                                        </p:attrNameLst>
                                      </p:cBhvr>
                                      <p:tavLst>
                                        <p:tav tm="0">
                                          <p:val>
                                            <p:strVal val="#ppt_x-0.25"/>
                                          </p:val>
                                        </p:tav>
                                        <p:tav tm="100000">
                                          <p:val>
                                            <p:strVal val="#ppt_x"/>
                                          </p:val>
                                        </p:tav>
                                      </p:tavLst>
                                    </p:anim>
                                    <p:anim calcmode="lin" valueType="num">
                                      <p:cBhvr>
                                        <p:cTn id="49" dur="664" tmFilter="0.0,0.0; 0.25,0.07; 0.50,0.2; 0.75,0.467; 1.0,1.0">
                                          <p:stCondLst>
                                            <p:cond delay="0"/>
                                          </p:stCondLst>
                                        </p:cTn>
                                        <p:tgtEl>
                                          <p:spTgt spid="10"/>
                                        </p:tgtEl>
                                        <p:attrNameLst>
                                          <p:attrName>ppt_y</p:attrName>
                                        </p:attrNameLst>
                                      </p:cBhvr>
                                      <p:tavLst>
                                        <p:tav tm="0" fmla="#ppt_y-sin(pi*$)/3">
                                          <p:val>
                                            <p:fltVal val="0.5"/>
                                          </p:val>
                                        </p:tav>
                                        <p:tav tm="100000">
                                          <p:val>
                                            <p:fltVal val="1"/>
                                          </p:val>
                                        </p:tav>
                                      </p:tavLst>
                                    </p:anim>
                                    <p:anim calcmode="lin" valueType="num">
                                      <p:cBhvr>
                                        <p:cTn id="50" dur="664" tmFilter="0, 0; 0.125,0.2665; 0.25,0.4; 0.375,0.465; 0.5,0.5;  0.625,0.535; 0.75,0.6; 0.875,0.7335; 1,1">
                                          <p:stCondLst>
                                            <p:cond delay="664"/>
                                          </p:stCondLst>
                                        </p:cTn>
                                        <p:tgtEl>
                                          <p:spTgt spid="10"/>
                                        </p:tgtEl>
                                        <p:attrNameLst>
                                          <p:attrName>ppt_y</p:attrName>
                                        </p:attrNameLst>
                                      </p:cBhvr>
                                      <p:tavLst>
                                        <p:tav tm="0" fmla="#ppt_y-sin(pi*$)/9">
                                          <p:val>
                                            <p:fltVal val="0"/>
                                          </p:val>
                                        </p:tav>
                                        <p:tav tm="100000">
                                          <p:val>
                                            <p:fltVal val="1"/>
                                          </p:val>
                                        </p:tav>
                                      </p:tavLst>
                                    </p:anim>
                                    <p:anim calcmode="lin" valueType="num">
                                      <p:cBhvr>
                                        <p:cTn id="51" dur="332" tmFilter="0, 0; 0.125,0.2665; 0.25,0.4; 0.375,0.465; 0.5,0.5;  0.625,0.535; 0.75,0.6; 0.875,0.7335; 1,1">
                                          <p:stCondLst>
                                            <p:cond delay="1324"/>
                                          </p:stCondLst>
                                        </p:cTn>
                                        <p:tgtEl>
                                          <p:spTgt spid="10"/>
                                        </p:tgtEl>
                                        <p:attrNameLst>
                                          <p:attrName>ppt_y</p:attrName>
                                        </p:attrNameLst>
                                      </p:cBhvr>
                                      <p:tavLst>
                                        <p:tav tm="0" fmla="#ppt_y-sin(pi*$)/27">
                                          <p:val>
                                            <p:fltVal val="0"/>
                                          </p:val>
                                        </p:tav>
                                        <p:tav tm="100000">
                                          <p:val>
                                            <p:fltVal val="1"/>
                                          </p:val>
                                        </p:tav>
                                      </p:tavLst>
                                    </p:anim>
                                    <p:anim calcmode="lin" valueType="num">
                                      <p:cBhvr>
                                        <p:cTn id="52" dur="164" tmFilter="0, 0; 0.125,0.2665; 0.25,0.4; 0.375,0.465; 0.5,0.5;  0.625,0.535; 0.75,0.6; 0.875,0.7335; 1,1">
                                          <p:stCondLst>
                                            <p:cond delay="1656"/>
                                          </p:stCondLst>
                                        </p:cTn>
                                        <p:tgtEl>
                                          <p:spTgt spid="10"/>
                                        </p:tgtEl>
                                        <p:attrNameLst>
                                          <p:attrName>ppt_y</p:attrName>
                                        </p:attrNameLst>
                                      </p:cBhvr>
                                      <p:tavLst>
                                        <p:tav tm="0" fmla="#ppt_y-sin(pi*$)/81">
                                          <p:val>
                                            <p:fltVal val="0"/>
                                          </p:val>
                                        </p:tav>
                                        <p:tav tm="100000">
                                          <p:val>
                                            <p:fltVal val="1"/>
                                          </p:val>
                                        </p:tav>
                                      </p:tavLst>
                                    </p:anim>
                                    <p:animScale>
                                      <p:cBhvr>
                                        <p:cTn id="53" dur="26">
                                          <p:stCondLst>
                                            <p:cond delay="650"/>
                                          </p:stCondLst>
                                        </p:cTn>
                                        <p:tgtEl>
                                          <p:spTgt spid="10"/>
                                        </p:tgtEl>
                                      </p:cBhvr>
                                      <p:to x="100000" y="60000"/>
                                    </p:animScale>
                                    <p:animScale>
                                      <p:cBhvr>
                                        <p:cTn id="54" dur="166" decel="50000">
                                          <p:stCondLst>
                                            <p:cond delay="676"/>
                                          </p:stCondLst>
                                        </p:cTn>
                                        <p:tgtEl>
                                          <p:spTgt spid="10"/>
                                        </p:tgtEl>
                                      </p:cBhvr>
                                      <p:to x="100000" y="100000"/>
                                    </p:animScale>
                                    <p:animScale>
                                      <p:cBhvr>
                                        <p:cTn id="55" dur="26">
                                          <p:stCondLst>
                                            <p:cond delay="1312"/>
                                          </p:stCondLst>
                                        </p:cTn>
                                        <p:tgtEl>
                                          <p:spTgt spid="10"/>
                                        </p:tgtEl>
                                      </p:cBhvr>
                                      <p:to x="100000" y="80000"/>
                                    </p:animScale>
                                    <p:animScale>
                                      <p:cBhvr>
                                        <p:cTn id="56" dur="166" decel="50000">
                                          <p:stCondLst>
                                            <p:cond delay="1338"/>
                                          </p:stCondLst>
                                        </p:cTn>
                                        <p:tgtEl>
                                          <p:spTgt spid="10"/>
                                        </p:tgtEl>
                                      </p:cBhvr>
                                      <p:to x="100000" y="100000"/>
                                    </p:animScale>
                                    <p:animScale>
                                      <p:cBhvr>
                                        <p:cTn id="57" dur="26">
                                          <p:stCondLst>
                                            <p:cond delay="1642"/>
                                          </p:stCondLst>
                                        </p:cTn>
                                        <p:tgtEl>
                                          <p:spTgt spid="10"/>
                                        </p:tgtEl>
                                      </p:cBhvr>
                                      <p:to x="100000" y="90000"/>
                                    </p:animScale>
                                    <p:animScale>
                                      <p:cBhvr>
                                        <p:cTn id="58" dur="166" decel="50000">
                                          <p:stCondLst>
                                            <p:cond delay="1668"/>
                                          </p:stCondLst>
                                        </p:cTn>
                                        <p:tgtEl>
                                          <p:spTgt spid="10"/>
                                        </p:tgtEl>
                                      </p:cBhvr>
                                      <p:to x="100000" y="100000"/>
                                    </p:animScale>
                                    <p:animScale>
                                      <p:cBhvr>
                                        <p:cTn id="59" dur="26">
                                          <p:stCondLst>
                                            <p:cond delay="1808"/>
                                          </p:stCondLst>
                                        </p:cTn>
                                        <p:tgtEl>
                                          <p:spTgt spid="10"/>
                                        </p:tgtEl>
                                      </p:cBhvr>
                                      <p:to x="100000" y="95000"/>
                                    </p:animScale>
                                    <p:animScale>
                                      <p:cBhvr>
                                        <p:cTn id="60" dur="166" decel="50000">
                                          <p:stCondLst>
                                            <p:cond delay="1834"/>
                                          </p:stCondLst>
                                        </p:cTn>
                                        <p:tgtEl>
                                          <p:spTgt spid="10"/>
                                        </p:tgtEl>
                                      </p:cBhvr>
                                      <p:to x="100000" y="100000"/>
                                    </p:animScale>
                                  </p:childTnLst>
                                </p:cTn>
                              </p:par>
                              <p:par>
                                <p:cTn id="61" presetID="26" presetClass="entr" presetSubtype="0" fill="hold" grpId="0" nodeType="withEffect">
                                  <p:stCondLst>
                                    <p:cond delay="0"/>
                                  </p:stCondLst>
                                  <p:childTnLst>
                                    <p:set>
                                      <p:cBhvr>
                                        <p:cTn id="62" dur="1" fill="hold">
                                          <p:stCondLst>
                                            <p:cond delay="0"/>
                                          </p:stCondLst>
                                        </p:cTn>
                                        <p:tgtEl>
                                          <p:spTgt spid="11"/>
                                        </p:tgtEl>
                                        <p:attrNameLst>
                                          <p:attrName>style.visibility</p:attrName>
                                        </p:attrNameLst>
                                      </p:cBhvr>
                                      <p:to>
                                        <p:strVal val="visible"/>
                                      </p:to>
                                    </p:set>
                                    <p:animEffect transition="in" filter="wipe(down)">
                                      <p:cBhvr>
                                        <p:cTn id="63" dur="580">
                                          <p:stCondLst>
                                            <p:cond delay="0"/>
                                          </p:stCondLst>
                                        </p:cTn>
                                        <p:tgtEl>
                                          <p:spTgt spid="11"/>
                                        </p:tgtEl>
                                      </p:cBhvr>
                                    </p:animEffect>
                                    <p:anim calcmode="lin" valueType="num">
                                      <p:cBhvr>
                                        <p:cTn id="64" dur="1822" tmFilter="0,0; 0.14,0.36; 0.43,0.73; 0.71,0.91; 1.0,1.0">
                                          <p:stCondLst>
                                            <p:cond delay="0"/>
                                          </p:stCondLst>
                                        </p:cTn>
                                        <p:tgtEl>
                                          <p:spTgt spid="11"/>
                                        </p:tgtEl>
                                        <p:attrNameLst>
                                          <p:attrName>ppt_x</p:attrName>
                                        </p:attrNameLst>
                                      </p:cBhvr>
                                      <p:tavLst>
                                        <p:tav tm="0">
                                          <p:val>
                                            <p:strVal val="#ppt_x-0.25"/>
                                          </p:val>
                                        </p:tav>
                                        <p:tav tm="100000">
                                          <p:val>
                                            <p:strVal val="#ppt_x"/>
                                          </p:val>
                                        </p:tav>
                                      </p:tavLst>
                                    </p:anim>
                                    <p:anim calcmode="lin" valueType="num">
                                      <p:cBhvr>
                                        <p:cTn id="65" dur="664" tmFilter="0.0,0.0; 0.25,0.07; 0.50,0.2; 0.75,0.467; 1.0,1.0">
                                          <p:stCondLst>
                                            <p:cond delay="0"/>
                                          </p:stCondLst>
                                        </p:cTn>
                                        <p:tgtEl>
                                          <p:spTgt spid="11"/>
                                        </p:tgtEl>
                                        <p:attrNameLst>
                                          <p:attrName>ppt_y</p:attrName>
                                        </p:attrNameLst>
                                      </p:cBhvr>
                                      <p:tavLst>
                                        <p:tav tm="0" fmla="#ppt_y-sin(pi*$)/3">
                                          <p:val>
                                            <p:fltVal val="0.5"/>
                                          </p:val>
                                        </p:tav>
                                        <p:tav tm="100000">
                                          <p:val>
                                            <p:fltVal val="1"/>
                                          </p:val>
                                        </p:tav>
                                      </p:tavLst>
                                    </p:anim>
                                    <p:anim calcmode="lin" valueType="num">
                                      <p:cBhvr>
                                        <p:cTn id="66" dur="664" tmFilter="0, 0; 0.125,0.2665; 0.25,0.4; 0.375,0.465; 0.5,0.5;  0.625,0.535; 0.75,0.6; 0.875,0.7335; 1,1">
                                          <p:stCondLst>
                                            <p:cond delay="664"/>
                                          </p:stCondLst>
                                        </p:cTn>
                                        <p:tgtEl>
                                          <p:spTgt spid="11"/>
                                        </p:tgtEl>
                                        <p:attrNameLst>
                                          <p:attrName>ppt_y</p:attrName>
                                        </p:attrNameLst>
                                      </p:cBhvr>
                                      <p:tavLst>
                                        <p:tav tm="0" fmla="#ppt_y-sin(pi*$)/9">
                                          <p:val>
                                            <p:fltVal val="0"/>
                                          </p:val>
                                        </p:tav>
                                        <p:tav tm="100000">
                                          <p:val>
                                            <p:fltVal val="1"/>
                                          </p:val>
                                        </p:tav>
                                      </p:tavLst>
                                    </p:anim>
                                    <p:anim calcmode="lin" valueType="num">
                                      <p:cBhvr>
                                        <p:cTn id="67" dur="332" tmFilter="0, 0; 0.125,0.2665; 0.25,0.4; 0.375,0.465; 0.5,0.5;  0.625,0.535; 0.75,0.6; 0.875,0.7335; 1,1">
                                          <p:stCondLst>
                                            <p:cond delay="1324"/>
                                          </p:stCondLst>
                                        </p:cTn>
                                        <p:tgtEl>
                                          <p:spTgt spid="11"/>
                                        </p:tgtEl>
                                        <p:attrNameLst>
                                          <p:attrName>ppt_y</p:attrName>
                                        </p:attrNameLst>
                                      </p:cBhvr>
                                      <p:tavLst>
                                        <p:tav tm="0" fmla="#ppt_y-sin(pi*$)/27">
                                          <p:val>
                                            <p:fltVal val="0"/>
                                          </p:val>
                                        </p:tav>
                                        <p:tav tm="100000">
                                          <p:val>
                                            <p:fltVal val="1"/>
                                          </p:val>
                                        </p:tav>
                                      </p:tavLst>
                                    </p:anim>
                                    <p:anim calcmode="lin" valueType="num">
                                      <p:cBhvr>
                                        <p:cTn id="68" dur="164" tmFilter="0, 0; 0.125,0.2665; 0.25,0.4; 0.375,0.465; 0.5,0.5;  0.625,0.535; 0.75,0.6; 0.875,0.7335; 1,1">
                                          <p:stCondLst>
                                            <p:cond delay="1656"/>
                                          </p:stCondLst>
                                        </p:cTn>
                                        <p:tgtEl>
                                          <p:spTgt spid="11"/>
                                        </p:tgtEl>
                                        <p:attrNameLst>
                                          <p:attrName>ppt_y</p:attrName>
                                        </p:attrNameLst>
                                      </p:cBhvr>
                                      <p:tavLst>
                                        <p:tav tm="0" fmla="#ppt_y-sin(pi*$)/81">
                                          <p:val>
                                            <p:fltVal val="0"/>
                                          </p:val>
                                        </p:tav>
                                        <p:tav tm="100000">
                                          <p:val>
                                            <p:fltVal val="1"/>
                                          </p:val>
                                        </p:tav>
                                      </p:tavLst>
                                    </p:anim>
                                    <p:animScale>
                                      <p:cBhvr>
                                        <p:cTn id="69" dur="26">
                                          <p:stCondLst>
                                            <p:cond delay="650"/>
                                          </p:stCondLst>
                                        </p:cTn>
                                        <p:tgtEl>
                                          <p:spTgt spid="11"/>
                                        </p:tgtEl>
                                      </p:cBhvr>
                                      <p:to x="100000" y="60000"/>
                                    </p:animScale>
                                    <p:animScale>
                                      <p:cBhvr>
                                        <p:cTn id="70" dur="166" decel="50000">
                                          <p:stCondLst>
                                            <p:cond delay="676"/>
                                          </p:stCondLst>
                                        </p:cTn>
                                        <p:tgtEl>
                                          <p:spTgt spid="11"/>
                                        </p:tgtEl>
                                      </p:cBhvr>
                                      <p:to x="100000" y="100000"/>
                                    </p:animScale>
                                    <p:animScale>
                                      <p:cBhvr>
                                        <p:cTn id="71" dur="26">
                                          <p:stCondLst>
                                            <p:cond delay="1312"/>
                                          </p:stCondLst>
                                        </p:cTn>
                                        <p:tgtEl>
                                          <p:spTgt spid="11"/>
                                        </p:tgtEl>
                                      </p:cBhvr>
                                      <p:to x="100000" y="80000"/>
                                    </p:animScale>
                                    <p:animScale>
                                      <p:cBhvr>
                                        <p:cTn id="72" dur="166" decel="50000">
                                          <p:stCondLst>
                                            <p:cond delay="1338"/>
                                          </p:stCondLst>
                                        </p:cTn>
                                        <p:tgtEl>
                                          <p:spTgt spid="11"/>
                                        </p:tgtEl>
                                      </p:cBhvr>
                                      <p:to x="100000" y="100000"/>
                                    </p:animScale>
                                    <p:animScale>
                                      <p:cBhvr>
                                        <p:cTn id="73" dur="26">
                                          <p:stCondLst>
                                            <p:cond delay="1642"/>
                                          </p:stCondLst>
                                        </p:cTn>
                                        <p:tgtEl>
                                          <p:spTgt spid="11"/>
                                        </p:tgtEl>
                                      </p:cBhvr>
                                      <p:to x="100000" y="90000"/>
                                    </p:animScale>
                                    <p:animScale>
                                      <p:cBhvr>
                                        <p:cTn id="74" dur="166" decel="50000">
                                          <p:stCondLst>
                                            <p:cond delay="1668"/>
                                          </p:stCondLst>
                                        </p:cTn>
                                        <p:tgtEl>
                                          <p:spTgt spid="11"/>
                                        </p:tgtEl>
                                      </p:cBhvr>
                                      <p:to x="100000" y="100000"/>
                                    </p:animScale>
                                    <p:animScale>
                                      <p:cBhvr>
                                        <p:cTn id="75" dur="26">
                                          <p:stCondLst>
                                            <p:cond delay="1808"/>
                                          </p:stCondLst>
                                        </p:cTn>
                                        <p:tgtEl>
                                          <p:spTgt spid="11"/>
                                        </p:tgtEl>
                                      </p:cBhvr>
                                      <p:to x="100000" y="95000"/>
                                    </p:animScale>
                                    <p:animScale>
                                      <p:cBhvr>
                                        <p:cTn id="76" dur="166" decel="50000">
                                          <p:stCondLst>
                                            <p:cond delay="1834"/>
                                          </p:stCondLst>
                                        </p:cTn>
                                        <p:tgtEl>
                                          <p:spTgt spid="11"/>
                                        </p:tgtEl>
                                      </p:cBhvr>
                                      <p:to x="100000" y="100000"/>
                                    </p:animScale>
                                  </p:childTnLst>
                                </p:cTn>
                              </p:par>
                              <p:par>
                                <p:cTn id="77" presetID="26" presetClass="entr" presetSubtype="0" fill="hold" grpId="0" nodeType="withEffect">
                                  <p:stCondLst>
                                    <p:cond delay="0"/>
                                  </p:stCondLst>
                                  <p:childTnLst>
                                    <p:set>
                                      <p:cBhvr>
                                        <p:cTn id="78" dur="1" fill="hold">
                                          <p:stCondLst>
                                            <p:cond delay="0"/>
                                          </p:stCondLst>
                                        </p:cTn>
                                        <p:tgtEl>
                                          <p:spTgt spid="138"/>
                                        </p:tgtEl>
                                        <p:attrNameLst>
                                          <p:attrName>style.visibility</p:attrName>
                                        </p:attrNameLst>
                                      </p:cBhvr>
                                      <p:to>
                                        <p:strVal val="visible"/>
                                      </p:to>
                                    </p:set>
                                    <p:animEffect transition="in" filter="wipe(down)">
                                      <p:cBhvr>
                                        <p:cTn id="79" dur="580">
                                          <p:stCondLst>
                                            <p:cond delay="0"/>
                                          </p:stCondLst>
                                        </p:cTn>
                                        <p:tgtEl>
                                          <p:spTgt spid="138"/>
                                        </p:tgtEl>
                                      </p:cBhvr>
                                    </p:animEffect>
                                    <p:anim calcmode="lin" valueType="num">
                                      <p:cBhvr>
                                        <p:cTn id="80" dur="1822" tmFilter="0,0; 0.14,0.36; 0.43,0.73; 0.71,0.91; 1.0,1.0">
                                          <p:stCondLst>
                                            <p:cond delay="0"/>
                                          </p:stCondLst>
                                        </p:cTn>
                                        <p:tgtEl>
                                          <p:spTgt spid="138"/>
                                        </p:tgtEl>
                                        <p:attrNameLst>
                                          <p:attrName>ppt_x</p:attrName>
                                        </p:attrNameLst>
                                      </p:cBhvr>
                                      <p:tavLst>
                                        <p:tav tm="0">
                                          <p:val>
                                            <p:strVal val="#ppt_x-0.25"/>
                                          </p:val>
                                        </p:tav>
                                        <p:tav tm="100000">
                                          <p:val>
                                            <p:strVal val="#ppt_x"/>
                                          </p:val>
                                        </p:tav>
                                      </p:tavLst>
                                    </p:anim>
                                    <p:anim calcmode="lin" valueType="num">
                                      <p:cBhvr>
                                        <p:cTn id="81" dur="664" tmFilter="0.0,0.0; 0.25,0.07; 0.50,0.2; 0.75,0.467; 1.0,1.0">
                                          <p:stCondLst>
                                            <p:cond delay="0"/>
                                          </p:stCondLst>
                                        </p:cTn>
                                        <p:tgtEl>
                                          <p:spTgt spid="138"/>
                                        </p:tgtEl>
                                        <p:attrNameLst>
                                          <p:attrName>ppt_y</p:attrName>
                                        </p:attrNameLst>
                                      </p:cBhvr>
                                      <p:tavLst>
                                        <p:tav tm="0" fmla="#ppt_y-sin(pi*$)/3">
                                          <p:val>
                                            <p:fltVal val="0.5"/>
                                          </p:val>
                                        </p:tav>
                                        <p:tav tm="100000">
                                          <p:val>
                                            <p:fltVal val="1"/>
                                          </p:val>
                                        </p:tav>
                                      </p:tavLst>
                                    </p:anim>
                                    <p:anim calcmode="lin" valueType="num">
                                      <p:cBhvr>
                                        <p:cTn id="82" dur="664" tmFilter="0, 0; 0.125,0.2665; 0.25,0.4; 0.375,0.465; 0.5,0.5;  0.625,0.535; 0.75,0.6; 0.875,0.7335; 1,1">
                                          <p:stCondLst>
                                            <p:cond delay="664"/>
                                          </p:stCondLst>
                                        </p:cTn>
                                        <p:tgtEl>
                                          <p:spTgt spid="138"/>
                                        </p:tgtEl>
                                        <p:attrNameLst>
                                          <p:attrName>ppt_y</p:attrName>
                                        </p:attrNameLst>
                                      </p:cBhvr>
                                      <p:tavLst>
                                        <p:tav tm="0" fmla="#ppt_y-sin(pi*$)/9">
                                          <p:val>
                                            <p:fltVal val="0"/>
                                          </p:val>
                                        </p:tav>
                                        <p:tav tm="100000">
                                          <p:val>
                                            <p:fltVal val="1"/>
                                          </p:val>
                                        </p:tav>
                                      </p:tavLst>
                                    </p:anim>
                                    <p:anim calcmode="lin" valueType="num">
                                      <p:cBhvr>
                                        <p:cTn id="83" dur="332" tmFilter="0, 0; 0.125,0.2665; 0.25,0.4; 0.375,0.465; 0.5,0.5;  0.625,0.535; 0.75,0.6; 0.875,0.7335; 1,1">
                                          <p:stCondLst>
                                            <p:cond delay="1324"/>
                                          </p:stCondLst>
                                        </p:cTn>
                                        <p:tgtEl>
                                          <p:spTgt spid="138"/>
                                        </p:tgtEl>
                                        <p:attrNameLst>
                                          <p:attrName>ppt_y</p:attrName>
                                        </p:attrNameLst>
                                      </p:cBhvr>
                                      <p:tavLst>
                                        <p:tav tm="0" fmla="#ppt_y-sin(pi*$)/27">
                                          <p:val>
                                            <p:fltVal val="0"/>
                                          </p:val>
                                        </p:tav>
                                        <p:tav tm="100000">
                                          <p:val>
                                            <p:fltVal val="1"/>
                                          </p:val>
                                        </p:tav>
                                      </p:tavLst>
                                    </p:anim>
                                    <p:anim calcmode="lin" valueType="num">
                                      <p:cBhvr>
                                        <p:cTn id="84" dur="164" tmFilter="0, 0; 0.125,0.2665; 0.25,0.4; 0.375,0.465; 0.5,0.5;  0.625,0.535; 0.75,0.6; 0.875,0.7335; 1,1">
                                          <p:stCondLst>
                                            <p:cond delay="1656"/>
                                          </p:stCondLst>
                                        </p:cTn>
                                        <p:tgtEl>
                                          <p:spTgt spid="138"/>
                                        </p:tgtEl>
                                        <p:attrNameLst>
                                          <p:attrName>ppt_y</p:attrName>
                                        </p:attrNameLst>
                                      </p:cBhvr>
                                      <p:tavLst>
                                        <p:tav tm="0" fmla="#ppt_y-sin(pi*$)/81">
                                          <p:val>
                                            <p:fltVal val="0"/>
                                          </p:val>
                                        </p:tav>
                                        <p:tav tm="100000">
                                          <p:val>
                                            <p:fltVal val="1"/>
                                          </p:val>
                                        </p:tav>
                                      </p:tavLst>
                                    </p:anim>
                                    <p:animScale>
                                      <p:cBhvr>
                                        <p:cTn id="85" dur="26">
                                          <p:stCondLst>
                                            <p:cond delay="650"/>
                                          </p:stCondLst>
                                        </p:cTn>
                                        <p:tgtEl>
                                          <p:spTgt spid="138"/>
                                        </p:tgtEl>
                                      </p:cBhvr>
                                      <p:to x="100000" y="60000"/>
                                    </p:animScale>
                                    <p:animScale>
                                      <p:cBhvr>
                                        <p:cTn id="86" dur="166" decel="50000">
                                          <p:stCondLst>
                                            <p:cond delay="676"/>
                                          </p:stCondLst>
                                        </p:cTn>
                                        <p:tgtEl>
                                          <p:spTgt spid="138"/>
                                        </p:tgtEl>
                                      </p:cBhvr>
                                      <p:to x="100000" y="100000"/>
                                    </p:animScale>
                                    <p:animScale>
                                      <p:cBhvr>
                                        <p:cTn id="87" dur="26">
                                          <p:stCondLst>
                                            <p:cond delay="1312"/>
                                          </p:stCondLst>
                                        </p:cTn>
                                        <p:tgtEl>
                                          <p:spTgt spid="138"/>
                                        </p:tgtEl>
                                      </p:cBhvr>
                                      <p:to x="100000" y="80000"/>
                                    </p:animScale>
                                    <p:animScale>
                                      <p:cBhvr>
                                        <p:cTn id="88" dur="166" decel="50000">
                                          <p:stCondLst>
                                            <p:cond delay="1338"/>
                                          </p:stCondLst>
                                        </p:cTn>
                                        <p:tgtEl>
                                          <p:spTgt spid="138"/>
                                        </p:tgtEl>
                                      </p:cBhvr>
                                      <p:to x="100000" y="100000"/>
                                    </p:animScale>
                                    <p:animScale>
                                      <p:cBhvr>
                                        <p:cTn id="89" dur="26">
                                          <p:stCondLst>
                                            <p:cond delay="1642"/>
                                          </p:stCondLst>
                                        </p:cTn>
                                        <p:tgtEl>
                                          <p:spTgt spid="138"/>
                                        </p:tgtEl>
                                      </p:cBhvr>
                                      <p:to x="100000" y="90000"/>
                                    </p:animScale>
                                    <p:animScale>
                                      <p:cBhvr>
                                        <p:cTn id="90" dur="166" decel="50000">
                                          <p:stCondLst>
                                            <p:cond delay="1668"/>
                                          </p:stCondLst>
                                        </p:cTn>
                                        <p:tgtEl>
                                          <p:spTgt spid="138"/>
                                        </p:tgtEl>
                                      </p:cBhvr>
                                      <p:to x="100000" y="100000"/>
                                    </p:animScale>
                                    <p:animScale>
                                      <p:cBhvr>
                                        <p:cTn id="91" dur="26">
                                          <p:stCondLst>
                                            <p:cond delay="1808"/>
                                          </p:stCondLst>
                                        </p:cTn>
                                        <p:tgtEl>
                                          <p:spTgt spid="138"/>
                                        </p:tgtEl>
                                      </p:cBhvr>
                                      <p:to x="100000" y="95000"/>
                                    </p:animScale>
                                    <p:animScale>
                                      <p:cBhvr>
                                        <p:cTn id="92" dur="166" decel="50000">
                                          <p:stCondLst>
                                            <p:cond delay="1834"/>
                                          </p:stCondLst>
                                        </p:cTn>
                                        <p:tgtEl>
                                          <p:spTgt spid="138"/>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9" grpId="0" animBg="1"/>
      <p:bldP spid="10" grpId="0"/>
      <p:bldP spid="11" grpId="0"/>
      <p:bldP spid="138"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Text, letter&#10;&#10;Description automatically generated">
            <a:extLst>
              <a:ext uri="{FF2B5EF4-FFF2-40B4-BE49-F238E27FC236}">
                <a16:creationId xmlns:a16="http://schemas.microsoft.com/office/drawing/2014/main" id="{8A5AB242-57CB-F44F-9E6C-575945A9F710}"/>
              </a:ext>
            </a:extLst>
          </p:cNvPr>
          <p:cNvPicPr>
            <a:picLocks noChangeAspect="1"/>
          </p:cNvPicPr>
          <p:nvPr/>
        </p:nvPicPr>
        <p:blipFill>
          <a:blip r:embed="rId3"/>
          <a:stretch>
            <a:fillRect/>
          </a:stretch>
        </p:blipFill>
        <p:spPr>
          <a:xfrm rot="16200000">
            <a:off x="2667273" y="-2667272"/>
            <a:ext cx="6858000" cy="12192544"/>
          </a:xfrm>
          <a:prstGeom prst="rect">
            <a:avLst/>
          </a:prstGeom>
        </p:spPr>
      </p:pic>
      <p:sp>
        <p:nvSpPr>
          <p:cNvPr id="2" name="Rectangle 1"/>
          <p:cNvSpPr/>
          <p:nvPr/>
        </p:nvSpPr>
        <p:spPr>
          <a:xfrm>
            <a:off x="450376" y="491319"/>
            <a:ext cx="11273051" cy="5923129"/>
          </a:xfrm>
          <a:prstGeom prst="rect">
            <a:avLst/>
          </a:prstGeom>
          <a:solidFill>
            <a:srgbClr val="FFFFFF">
              <a:alpha val="96078"/>
            </a:srgb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pic>
        <p:nvPicPr>
          <p:cNvPr id="3" name="Picture 2"/>
          <p:cNvPicPr>
            <a:picLocks noChangeAspect="1"/>
          </p:cNvPicPr>
          <p:nvPr/>
        </p:nvPicPr>
        <p:blipFill>
          <a:blip r:embed="rId4"/>
          <a:stretch>
            <a:fillRect/>
          </a:stretch>
        </p:blipFill>
        <p:spPr>
          <a:xfrm>
            <a:off x="2595295" y="495013"/>
            <a:ext cx="5934555" cy="1156366"/>
          </a:xfrm>
          <a:prstGeom prst="rect">
            <a:avLst/>
          </a:prstGeom>
        </p:spPr>
      </p:pic>
      <p:sp>
        <p:nvSpPr>
          <p:cNvPr id="5" name="Rectangle 4"/>
          <p:cNvSpPr/>
          <p:nvPr/>
        </p:nvSpPr>
        <p:spPr>
          <a:xfrm>
            <a:off x="818865" y="1334069"/>
            <a:ext cx="4421875" cy="1108880"/>
          </a:xfrm>
          <a:prstGeom prst="rect">
            <a:avLst/>
          </a:prstGeom>
          <a:solidFill>
            <a:srgbClr val="3C969A"/>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3200" dirty="0">
                <a:latin typeface="Times New Roman" panose="02020603050405020304" pitchFamily="18" charset="0"/>
                <a:cs typeface="Times New Roman" panose="02020603050405020304" pitchFamily="18" charset="0"/>
              </a:rPr>
              <a:t>Cụm động từ</a:t>
            </a:r>
            <a:endParaRPr lang="en-US" sz="3200" dirty="0">
              <a:latin typeface="Times New Roman" panose="02020603050405020304" pitchFamily="18" charset="0"/>
              <a:cs typeface="Times New Roman" panose="02020603050405020304" pitchFamily="18" charset="0"/>
            </a:endParaRPr>
          </a:p>
        </p:txBody>
      </p:sp>
      <p:sp>
        <p:nvSpPr>
          <p:cNvPr id="18" name="Rectangle 17"/>
          <p:cNvSpPr/>
          <p:nvPr/>
        </p:nvSpPr>
        <p:spPr>
          <a:xfrm>
            <a:off x="818865" y="2595349"/>
            <a:ext cx="4421875" cy="1108880"/>
          </a:xfrm>
          <a:prstGeom prst="rect">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800" i="1" dirty="0">
                <a:solidFill>
                  <a:srgbClr val="000000"/>
                </a:solidFill>
                <a:latin typeface="Times New Roman" panose="02020603050405020304" pitchFamily="18" charset="0"/>
                <a:ea typeface="Times New Roman" panose="02020603050405020304" pitchFamily="18" charset="0"/>
              </a:rPr>
              <a:t>(</a:t>
            </a:r>
            <a:r>
              <a:rPr lang="en-US" sz="2800" i="1">
                <a:solidFill>
                  <a:srgbClr val="000000"/>
                </a:solidFill>
                <a:latin typeface="Times New Roman" panose="02020603050405020304" pitchFamily="18" charset="0"/>
                <a:ea typeface="Times New Roman" panose="02020603050405020304" pitchFamily="18" charset="0"/>
              </a:rPr>
              <a:t>1)</a:t>
            </a:r>
            <a:r>
              <a:rPr lang="en-US" sz="2800" i="1" dirty="0">
                <a:solidFill>
                  <a:srgbClr val="000000"/>
                </a:solidFill>
                <a:latin typeface="Times New Roman" panose="02020603050405020304" pitchFamily="18" charset="0"/>
                <a:ea typeface="Times New Roman" panose="02020603050405020304" pitchFamily="18" charset="0"/>
              </a:rPr>
              <a:t>n</a:t>
            </a:r>
            <a:r>
              <a:rPr lang="en-US" sz="2800" i="1">
                <a:solidFill>
                  <a:srgbClr val="000000"/>
                </a:solidFill>
                <a:latin typeface="Times New Roman" panose="02020603050405020304" pitchFamily="18" charset="0"/>
                <a:ea typeface="Times New Roman" panose="02020603050405020304" pitchFamily="18" charset="0"/>
              </a:rPr>
              <a:t>hìn </a:t>
            </a:r>
            <a:r>
              <a:rPr lang="en-US" sz="2800" i="1" dirty="0" err="1">
                <a:solidFill>
                  <a:srgbClr val="000000"/>
                </a:solidFill>
                <a:latin typeface="Times New Roman" panose="02020603050405020304" pitchFamily="18" charset="0"/>
                <a:ea typeface="Times New Roman" panose="02020603050405020304" pitchFamily="18" charset="0"/>
              </a:rPr>
              <a:t>ra</a:t>
            </a:r>
            <a:r>
              <a:rPr lang="en-US" sz="2800" i="1" dirty="0">
                <a:solidFill>
                  <a:srgbClr val="000000"/>
                </a:solidFill>
                <a:latin typeface="Times New Roman" panose="02020603050405020304" pitchFamily="18" charset="0"/>
                <a:ea typeface="Times New Roman" panose="02020603050405020304" pitchFamily="18" charset="0"/>
              </a:rPr>
              <a:t> </a:t>
            </a:r>
            <a:r>
              <a:rPr lang="en-US" sz="2800" i="1" dirty="0" err="1">
                <a:solidFill>
                  <a:srgbClr val="000000"/>
                </a:solidFill>
                <a:latin typeface="Times New Roman" panose="02020603050405020304" pitchFamily="18" charset="0"/>
                <a:ea typeface="Times New Roman" panose="02020603050405020304" pitchFamily="18" charset="0"/>
              </a:rPr>
              <a:t>ngoài</a:t>
            </a:r>
            <a:r>
              <a:rPr lang="en-US" sz="2800" i="1" dirty="0">
                <a:solidFill>
                  <a:srgbClr val="000000"/>
                </a:solidFill>
                <a:latin typeface="Times New Roman" panose="02020603050405020304" pitchFamily="18" charset="0"/>
                <a:ea typeface="Times New Roman" panose="02020603050405020304" pitchFamily="18" charset="0"/>
              </a:rPr>
              <a:t> </a:t>
            </a:r>
            <a:r>
              <a:rPr lang="en-US" sz="2800" i="1" dirty="0" err="1">
                <a:solidFill>
                  <a:srgbClr val="000000"/>
                </a:solidFill>
                <a:latin typeface="Times New Roman" panose="02020603050405020304" pitchFamily="18" charset="0"/>
                <a:ea typeface="Times New Roman" panose="02020603050405020304" pitchFamily="18" charset="0"/>
              </a:rPr>
              <a:t>sân</a:t>
            </a:r>
            <a:endParaRPr lang="en-US" sz="2800" dirty="0">
              <a:latin typeface="Times New Roman" panose="02020603050405020304" pitchFamily="18" charset="0"/>
              <a:ea typeface="Times New Roman" panose="02020603050405020304" pitchFamily="18" charset="0"/>
            </a:endParaRPr>
          </a:p>
          <a:p>
            <a:pPr>
              <a:lnSpc>
                <a:spcPct val="107000"/>
              </a:lnSpc>
              <a:spcAft>
                <a:spcPts val="800"/>
              </a:spcAft>
            </a:pPr>
            <a:r>
              <a:rPr lang="en-US" sz="2800" i="1" dirty="0">
                <a:solidFill>
                  <a:srgbClr val="000000"/>
                </a:solidFill>
                <a:latin typeface="Times New Roman" panose="02020603050405020304" pitchFamily="18" charset="0"/>
                <a:ea typeface="Calibri" panose="020F0502020204030204" pitchFamily="34" charset="0"/>
              </a:rPr>
              <a:t>(2)</a:t>
            </a:r>
            <a:r>
              <a:rPr lang="en-US" sz="2800" i="1" dirty="0" err="1">
                <a:solidFill>
                  <a:srgbClr val="000000"/>
                </a:solidFill>
                <a:latin typeface="Times New Roman" panose="02020603050405020304" pitchFamily="18" charset="0"/>
                <a:ea typeface="Calibri" panose="020F0502020204030204" pitchFamily="34" charset="0"/>
              </a:rPr>
              <a:t>thấy</a:t>
            </a:r>
            <a:r>
              <a:rPr lang="en-US" sz="2800" i="1" dirty="0">
                <a:solidFill>
                  <a:srgbClr val="000000"/>
                </a:solidFill>
                <a:latin typeface="Times New Roman" panose="02020603050405020304" pitchFamily="18" charset="0"/>
                <a:ea typeface="Calibri" panose="020F0502020204030204" pitchFamily="34" charset="0"/>
              </a:rPr>
              <a:t> </a:t>
            </a:r>
            <a:r>
              <a:rPr lang="en-US" sz="2800" i="1" dirty="0" err="1">
                <a:solidFill>
                  <a:srgbClr val="000000"/>
                </a:solidFill>
                <a:latin typeface="Times New Roman" panose="02020603050405020304" pitchFamily="18" charset="0"/>
                <a:ea typeface="Calibri" panose="020F0502020204030204" pitchFamily="34" charset="0"/>
              </a:rPr>
              <a:t>đất</a:t>
            </a:r>
            <a:r>
              <a:rPr lang="en-US" sz="2800" i="1" dirty="0">
                <a:solidFill>
                  <a:srgbClr val="000000"/>
                </a:solidFill>
                <a:latin typeface="Times New Roman" panose="02020603050405020304" pitchFamily="18" charset="0"/>
                <a:ea typeface="Calibri" panose="020F0502020204030204" pitchFamily="34" charset="0"/>
              </a:rPr>
              <a:t> </a:t>
            </a:r>
            <a:r>
              <a:rPr lang="en-US" sz="2800" i="1" dirty="0" err="1">
                <a:solidFill>
                  <a:srgbClr val="000000"/>
                </a:solidFill>
                <a:latin typeface="Times New Roman" panose="02020603050405020304" pitchFamily="18" charset="0"/>
                <a:ea typeface="Calibri" panose="020F0502020204030204" pitchFamily="34" charset="0"/>
              </a:rPr>
              <a:t>khô</a:t>
            </a:r>
            <a:r>
              <a:rPr lang="en-US" sz="2800" i="1" dirty="0">
                <a:solidFill>
                  <a:srgbClr val="000000"/>
                </a:solidFill>
                <a:latin typeface="Times New Roman" panose="02020603050405020304" pitchFamily="18" charset="0"/>
                <a:ea typeface="Calibri" panose="020F0502020204030204" pitchFamily="34" charset="0"/>
              </a:rPr>
              <a:t> </a:t>
            </a:r>
            <a:r>
              <a:rPr lang="en-US" sz="2800" i="1" dirty="0" err="1">
                <a:solidFill>
                  <a:srgbClr val="000000"/>
                </a:solidFill>
                <a:latin typeface="Times New Roman" panose="02020603050405020304" pitchFamily="18" charset="0"/>
                <a:ea typeface="Calibri" panose="020F0502020204030204" pitchFamily="34" charset="0"/>
              </a:rPr>
              <a:t>và</a:t>
            </a:r>
            <a:r>
              <a:rPr lang="en-US" sz="2800" i="1" dirty="0">
                <a:solidFill>
                  <a:srgbClr val="000000"/>
                </a:solidFill>
                <a:latin typeface="Times New Roman" panose="02020603050405020304" pitchFamily="18" charset="0"/>
                <a:ea typeface="Calibri" panose="020F0502020204030204" pitchFamily="34" charset="0"/>
              </a:rPr>
              <a:t> </a:t>
            </a:r>
            <a:r>
              <a:rPr lang="en-US" sz="2800" i="1" dirty="0" err="1">
                <a:solidFill>
                  <a:srgbClr val="000000"/>
                </a:solidFill>
                <a:latin typeface="Times New Roman" panose="02020603050405020304" pitchFamily="18" charset="0"/>
                <a:ea typeface="Calibri" panose="020F0502020204030204" pitchFamily="34" charset="0"/>
              </a:rPr>
              <a:t>trắng</a:t>
            </a:r>
            <a:endParaRPr lang="en-US" sz="2800" dirty="0">
              <a:latin typeface="Times New Roman" panose="02020603050405020304" pitchFamily="18" charset="0"/>
              <a:ea typeface="Calibri" panose="020F0502020204030204" pitchFamily="34" charset="0"/>
            </a:endParaRPr>
          </a:p>
        </p:txBody>
      </p:sp>
      <p:sp>
        <p:nvSpPr>
          <p:cNvPr id="19" name="Rectangle 18"/>
          <p:cNvSpPr/>
          <p:nvPr/>
        </p:nvSpPr>
        <p:spPr>
          <a:xfrm>
            <a:off x="818865" y="3874258"/>
            <a:ext cx="4421875" cy="1108880"/>
          </a:xfrm>
          <a:prstGeom prst="rect">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800" i="1" dirty="0">
                <a:solidFill>
                  <a:srgbClr val="000000"/>
                </a:solidFill>
                <a:latin typeface="Times New Roman" panose="02020603050405020304" pitchFamily="18" charset="0"/>
                <a:ea typeface="Times New Roman" panose="02020603050405020304" pitchFamily="18" charset="0"/>
              </a:rPr>
              <a:t>(1)</a:t>
            </a:r>
            <a:r>
              <a:rPr lang="en-US" sz="2800" i="1" dirty="0" err="1">
                <a:solidFill>
                  <a:srgbClr val="000000"/>
                </a:solidFill>
                <a:latin typeface="Times New Roman" panose="02020603050405020304" pitchFamily="18" charset="0"/>
                <a:ea typeface="Times New Roman" panose="02020603050405020304" pitchFamily="18" charset="0"/>
              </a:rPr>
              <a:t>lật</a:t>
            </a:r>
            <a:r>
              <a:rPr lang="en-US" sz="2800" i="1" dirty="0">
                <a:solidFill>
                  <a:srgbClr val="000000"/>
                </a:solidFill>
                <a:latin typeface="Times New Roman" panose="02020603050405020304" pitchFamily="18" charset="0"/>
                <a:ea typeface="Times New Roman" panose="02020603050405020304" pitchFamily="18" charset="0"/>
              </a:rPr>
              <a:t> </a:t>
            </a:r>
            <a:r>
              <a:rPr lang="en-US" sz="2800" i="1" dirty="0" err="1">
                <a:solidFill>
                  <a:srgbClr val="000000"/>
                </a:solidFill>
                <a:latin typeface="Times New Roman" panose="02020603050405020304" pitchFamily="18" charset="0"/>
                <a:ea typeface="Times New Roman" panose="02020603050405020304" pitchFamily="18" charset="0"/>
              </a:rPr>
              <a:t>cái</a:t>
            </a:r>
            <a:r>
              <a:rPr lang="en-US" sz="2800" i="1" dirty="0">
                <a:solidFill>
                  <a:srgbClr val="000000"/>
                </a:solidFill>
                <a:latin typeface="Times New Roman" panose="02020603050405020304" pitchFamily="18" charset="0"/>
                <a:ea typeface="Times New Roman" panose="02020603050405020304" pitchFamily="18" charset="0"/>
              </a:rPr>
              <a:t> </a:t>
            </a:r>
            <a:r>
              <a:rPr lang="en-US" sz="2800" i="1" dirty="0" err="1">
                <a:solidFill>
                  <a:srgbClr val="000000"/>
                </a:solidFill>
                <a:latin typeface="Times New Roman" panose="02020603050405020304" pitchFamily="18" charset="0"/>
                <a:ea typeface="Times New Roman" panose="02020603050405020304" pitchFamily="18" charset="0"/>
              </a:rPr>
              <a:t>vỉ</a:t>
            </a:r>
            <a:r>
              <a:rPr lang="en-US" sz="2800" i="1" dirty="0">
                <a:solidFill>
                  <a:srgbClr val="000000"/>
                </a:solidFill>
                <a:latin typeface="Times New Roman" panose="02020603050405020304" pitchFamily="18" charset="0"/>
                <a:ea typeface="Times New Roman" panose="02020603050405020304" pitchFamily="18" charset="0"/>
              </a:rPr>
              <a:t> </a:t>
            </a:r>
            <a:r>
              <a:rPr lang="en-US" sz="2800" i="1" dirty="0" err="1">
                <a:solidFill>
                  <a:srgbClr val="000000"/>
                </a:solidFill>
                <a:latin typeface="Times New Roman" panose="02020603050405020304" pitchFamily="18" charset="0"/>
                <a:ea typeface="Times New Roman" panose="02020603050405020304" pitchFamily="18" charset="0"/>
              </a:rPr>
              <a:t>buồm</a:t>
            </a:r>
            <a:r>
              <a:rPr lang="en-US" sz="2800" i="1" dirty="0">
                <a:solidFill>
                  <a:srgbClr val="000000"/>
                </a:solidFill>
                <a:latin typeface="Times New Roman" panose="02020603050405020304" pitchFamily="18" charset="0"/>
                <a:ea typeface="Times New Roman" panose="02020603050405020304" pitchFamily="18" charset="0"/>
              </a:rPr>
              <a:t>,</a:t>
            </a:r>
            <a:endParaRPr lang="en-US" sz="2800" dirty="0">
              <a:latin typeface="Times New Roman" panose="02020603050405020304" pitchFamily="18" charset="0"/>
              <a:ea typeface="Times New Roman" panose="02020603050405020304" pitchFamily="18" charset="0"/>
            </a:endParaRPr>
          </a:p>
          <a:p>
            <a:r>
              <a:rPr lang="en-US" sz="2800" i="1" dirty="0">
                <a:solidFill>
                  <a:srgbClr val="000000"/>
                </a:solidFill>
                <a:latin typeface="Times New Roman" panose="02020603050405020304" pitchFamily="18" charset="0"/>
                <a:ea typeface="Times New Roman" panose="02020603050405020304" pitchFamily="18" charset="0"/>
              </a:rPr>
              <a:t>(2) </a:t>
            </a:r>
            <a:r>
              <a:rPr lang="en-US" sz="2800" i="1" dirty="0" err="1">
                <a:solidFill>
                  <a:srgbClr val="000000"/>
                </a:solidFill>
                <a:latin typeface="Times New Roman" panose="02020603050405020304" pitchFamily="18" charset="0"/>
                <a:ea typeface="Times New Roman" panose="02020603050405020304" pitchFamily="18" charset="0"/>
              </a:rPr>
              <a:t>lục</a:t>
            </a:r>
            <a:r>
              <a:rPr lang="en-US" sz="2800" i="1" dirty="0">
                <a:solidFill>
                  <a:srgbClr val="000000"/>
                </a:solidFill>
                <a:latin typeface="Times New Roman" panose="02020603050405020304" pitchFamily="18" charset="0"/>
                <a:ea typeface="Times New Roman" panose="02020603050405020304" pitchFamily="18" charset="0"/>
              </a:rPr>
              <a:t> </a:t>
            </a:r>
            <a:r>
              <a:rPr lang="en-US" sz="2800" i="1" dirty="0" err="1">
                <a:solidFill>
                  <a:srgbClr val="000000"/>
                </a:solidFill>
                <a:latin typeface="Times New Roman" panose="02020603050405020304" pitchFamily="18" charset="0"/>
                <a:ea typeface="Times New Roman" panose="02020603050405020304" pitchFamily="18" charset="0"/>
              </a:rPr>
              <a:t>đống</a:t>
            </a:r>
            <a:r>
              <a:rPr lang="en-US" sz="2800" i="1" dirty="0">
                <a:solidFill>
                  <a:srgbClr val="000000"/>
                </a:solidFill>
                <a:latin typeface="Times New Roman" panose="02020603050405020304" pitchFamily="18" charset="0"/>
                <a:ea typeface="Times New Roman" panose="02020603050405020304" pitchFamily="18" charset="0"/>
              </a:rPr>
              <a:t> </a:t>
            </a:r>
            <a:r>
              <a:rPr lang="en-US" sz="2800" i="1" dirty="0" err="1">
                <a:solidFill>
                  <a:srgbClr val="000000"/>
                </a:solidFill>
                <a:latin typeface="Times New Roman" panose="02020603050405020304" pitchFamily="18" charset="0"/>
                <a:ea typeface="Times New Roman" panose="02020603050405020304" pitchFamily="18" charset="0"/>
              </a:rPr>
              <a:t>quần</a:t>
            </a:r>
            <a:r>
              <a:rPr lang="en-US" sz="2800" i="1" dirty="0">
                <a:solidFill>
                  <a:srgbClr val="000000"/>
                </a:solidFill>
                <a:latin typeface="Times New Roman" panose="02020603050405020304" pitchFamily="18" charset="0"/>
                <a:ea typeface="Times New Roman" panose="02020603050405020304" pitchFamily="18" charset="0"/>
              </a:rPr>
              <a:t> </a:t>
            </a:r>
            <a:r>
              <a:rPr lang="en-US" sz="2800" i="1" dirty="0" err="1">
                <a:solidFill>
                  <a:srgbClr val="000000"/>
                </a:solidFill>
                <a:latin typeface="Times New Roman" panose="02020603050405020304" pitchFamily="18" charset="0"/>
                <a:ea typeface="Times New Roman" panose="02020603050405020304" pitchFamily="18" charset="0"/>
              </a:rPr>
              <a:t>áo</a:t>
            </a:r>
            <a:endParaRPr lang="en-US" sz="2800" dirty="0">
              <a:latin typeface="Times New Roman" panose="02020603050405020304" pitchFamily="18" charset="0"/>
              <a:ea typeface="Times New Roman" panose="02020603050405020304" pitchFamily="18" charset="0"/>
            </a:endParaRPr>
          </a:p>
        </p:txBody>
      </p:sp>
      <p:sp>
        <p:nvSpPr>
          <p:cNvPr id="20" name="Rectangle 19"/>
          <p:cNvSpPr/>
          <p:nvPr/>
        </p:nvSpPr>
        <p:spPr>
          <a:xfrm>
            <a:off x="818865" y="5135538"/>
            <a:ext cx="4421875" cy="1108880"/>
          </a:xfrm>
          <a:prstGeom prst="rect">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800" i="1" dirty="0">
                <a:solidFill>
                  <a:srgbClr val="000000"/>
                </a:solidFill>
                <a:latin typeface="Times New Roman" panose="02020603050405020304" pitchFamily="18" charset="0"/>
                <a:ea typeface="Times New Roman" panose="02020603050405020304" pitchFamily="18" charset="0"/>
              </a:rPr>
              <a:t>h</a:t>
            </a:r>
            <a:r>
              <a:rPr lang="en-US" sz="2800" i="1">
                <a:solidFill>
                  <a:srgbClr val="000000"/>
                </a:solidFill>
                <a:latin typeface="Times New Roman" panose="02020603050405020304" pitchFamily="18" charset="0"/>
                <a:ea typeface="Times New Roman" panose="02020603050405020304" pitchFamily="18" charset="0"/>
              </a:rPr>
              <a:t>ăm </a:t>
            </a:r>
            <a:r>
              <a:rPr lang="en-US" sz="2800" i="1" dirty="0" err="1">
                <a:solidFill>
                  <a:srgbClr val="000000"/>
                </a:solidFill>
                <a:latin typeface="Times New Roman" panose="02020603050405020304" pitchFamily="18" charset="0"/>
                <a:ea typeface="Times New Roman" panose="02020603050405020304" pitchFamily="18" charset="0"/>
              </a:rPr>
              <a:t>hở</a:t>
            </a:r>
            <a:r>
              <a:rPr lang="en-US" sz="2800" i="1" dirty="0">
                <a:solidFill>
                  <a:srgbClr val="000000"/>
                </a:solidFill>
                <a:latin typeface="Times New Roman" panose="02020603050405020304" pitchFamily="18" charset="0"/>
                <a:ea typeface="Times New Roman" panose="02020603050405020304" pitchFamily="18" charset="0"/>
              </a:rPr>
              <a:t> </a:t>
            </a:r>
            <a:r>
              <a:rPr lang="en-US" sz="2800" i="1" dirty="0" err="1">
                <a:solidFill>
                  <a:srgbClr val="000000"/>
                </a:solidFill>
                <a:latin typeface="Times New Roman" panose="02020603050405020304" pitchFamily="18" charset="0"/>
                <a:ea typeface="Times New Roman" panose="02020603050405020304" pitchFamily="18" charset="0"/>
              </a:rPr>
              <a:t>chạy</a:t>
            </a:r>
            <a:r>
              <a:rPr lang="en-US" sz="2800" i="1" dirty="0">
                <a:solidFill>
                  <a:srgbClr val="000000"/>
                </a:solidFill>
                <a:latin typeface="Times New Roman" panose="02020603050405020304" pitchFamily="18" charset="0"/>
                <a:ea typeface="Times New Roman" panose="02020603050405020304" pitchFamily="18" charset="0"/>
              </a:rPr>
              <a:t> </a:t>
            </a:r>
            <a:r>
              <a:rPr lang="en-US" sz="2800" i="1" dirty="0" err="1">
                <a:solidFill>
                  <a:srgbClr val="000000"/>
                </a:solidFill>
                <a:latin typeface="Times New Roman" panose="02020603050405020304" pitchFamily="18" charset="0"/>
                <a:ea typeface="Times New Roman" panose="02020603050405020304" pitchFamily="18" charset="0"/>
              </a:rPr>
              <a:t>về</a:t>
            </a:r>
            <a:r>
              <a:rPr lang="en-US" sz="2800" i="1" dirty="0">
                <a:solidFill>
                  <a:srgbClr val="000000"/>
                </a:solidFill>
                <a:latin typeface="Times New Roman" panose="02020603050405020304" pitchFamily="18" charset="0"/>
                <a:ea typeface="Times New Roman" panose="02020603050405020304" pitchFamily="18" charset="0"/>
              </a:rPr>
              <a:t> </a:t>
            </a:r>
            <a:r>
              <a:rPr lang="en-US" sz="2800" i="1" dirty="0" err="1">
                <a:solidFill>
                  <a:srgbClr val="000000"/>
                </a:solidFill>
                <a:latin typeface="Times New Roman" panose="02020603050405020304" pitchFamily="18" charset="0"/>
                <a:ea typeface="Times New Roman" panose="02020603050405020304" pitchFamily="18" charset="0"/>
              </a:rPr>
              <a:t>nhà</a:t>
            </a:r>
            <a:r>
              <a:rPr lang="en-US" sz="2800" i="1" dirty="0">
                <a:solidFill>
                  <a:srgbClr val="000000"/>
                </a:solidFill>
                <a:latin typeface="Times New Roman" panose="02020603050405020304" pitchFamily="18" charset="0"/>
                <a:ea typeface="Times New Roman" panose="02020603050405020304" pitchFamily="18" charset="0"/>
              </a:rPr>
              <a:t> </a:t>
            </a:r>
            <a:r>
              <a:rPr lang="en-US" sz="2800" i="1" dirty="0" err="1">
                <a:solidFill>
                  <a:srgbClr val="000000"/>
                </a:solidFill>
                <a:latin typeface="Times New Roman" panose="02020603050405020304" pitchFamily="18" charset="0"/>
                <a:ea typeface="Times New Roman" panose="02020603050405020304" pitchFamily="18" charset="0"/>
              </a:rPr>
              <a:t>lấy</a:t>
            </a:r>
            <a:r>
              <a:rPr lang="en-US" sz="2800" i="1" dirty="0">
                <a:solidFill>
                  <a:srgbClr val="000000"/>
                </a:solidFill>
                <a:latin typeface="Times New Roman" panose="02020603050405020304" pitchFamily="18" charset="0"/>
                <a:ea typeface="Times New Roman" panose="02020603050405020304" pitchFamily="18" charset="0"/>
              </a:rPr>
              <a:t> </a:t>
            </a:r>
            <a:r>
              <a:rPr lang="en-US" sz="2800" i="1" dirty="0" err="1">
                <a:solidFill>
                  <a:srgbClr val="000000"/>
                </a:solidFill>
                <a:latin typeface="Times New Roman" panose="02020603050405020304" pitchFamily="18" charset="0"/>
                <a:ea typeface="Times New Roman" panose="02020603050405020304" pitchFamily="18" charset="0"/>
              </a:rPr>
              <a:t>áo</a:t>
            </a:r>
            <a:endParaRPr lang="en-US" sz="2800" dirty="0">
              <a:latin typeface="Times New Roman" panose="02020603050405020304" pitchFamily="18" charset="0"/>
              <a:ea typeface="Times New Roman" panose="02020603050405020304" pitchFamily="18" charset="0"/>
            </a:endParaRPr>
          </a:p>
        </p:txBody>
      </p:sp>
      <p:sp>
        <p:nvSpPr>
          <p:cNvPr id="21" name="Rectangle 20"/>
          <p:cNvSpPr/>
          <p:nvPr/>
        </p:nvSpPr>
        <p:spPr>
          <a:xfrm>
            <a:off x="5393141" y="1334069"/>
            <a:ext cx="1624030" cy="1108880"/>
          </a:xfrm>
          <a:prstGeom prst="rect">
            <a:avLst/>
          </a:prstGeom>
          <a:solidFill>
            <a:srgbClr val="3C969A"/>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3000" dirty="0">
                <a:latin typeface="Times New Roman" panose="02020603050405020304" pitchFamily="18" charset="0"/>
                <a:cs typeface="Times New Roman" panose="02020603050405020304" pitchFamily="18" charset="0"/>
              </a:rPr>
              <a:t>ĐT trung tâm</a:t>
            </a:r>
            <a:endParaRPr lang="en-US" sz="3000" dirty="0">
              <a:latin typeface="Times New Roman" panose="02020603050405020304" pitchFamily="18" charset="0"/>
              <a:cs typeface="Times New Roman" panose="02020603050405020304" pitchFamily="18" charset="0"/>
            </a:endParaRPr>
          </a:p>
        </p:txBody>
      </p:sp>
      <p:sp>
        <p:nvSpPr>
          <p:cNvPr id="22" name="Rectangle 21"/>
          <p:cNvSpPr/>
          <p:nvPr/>
        </p:nvSpPr>
        <p:spPr>
          <a:xfrm>
            <a:off x="5393141" y="2595349"/>
            <a:ext cx="1624030" cy="1108880"/>
          </a:xfrm>
          <a:prstGeom prst="rect">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i="1" dirty="0">
                <a:solidFill>
                  <a:srgbClr val="000000"/>
                </a:solidFill>
                <a:latin typeface="Times New Roman" panose="02020603050405020304" pitchFamily="18" charset="0"/>
                <a:ea typeface="Times New Roman" panose="02020603050405020304" pitchFamily="18" charset="0"/>
              </a:rPr>
              <a:t>n</a:t>
            </a:r>
            <a:r>
              <a:rPr lang="en-US" sz="2800" i="1">
                <a:solidFill>
                  <a:srgbClr val="000000"/>
                </a:solidFill>
                <a:latin typeface="Times New Roman" panose="02020603050405020304" pitchFamily="18" charset="0"/>
                <a:ea typeface="Times New Roman" panose="02020603050405020304" pitchFamily="18" charset="0"/>
              </a:rPr>
              <a:t>hìn</a:t>
            </a:r>
            <a:endParaRPr lang="en-US" sz="2800" dirty="0">
              <a:latin typeface="Times New Roman" panose="02020603050405020304" pitchFamily="18" charset="0"/>
              <a:ea typeface="Times New Roman" panose="02020603050405020304" pitchFamily="18" charset="0"/>
            </a:endParaRPr>
          </a:p>
          <a:p>
            <a:pPr algn="ctr">
              <a:lnSpc>
                <a:spcPct val="107000"/>
              </a:lnSpc>
              <a:spcAft>
                <a:spcPts val="800"/>
              </a:spcAft>
            </a:pPr>
            <a:r>
              <a:rPr lang="en-US" sz="2800" i="1" dirty="0" err="1">
                <a:solidFill>
                  <a:srgbClr val="000000"/>
                </a:solidFill>
                <a:latin typeface="Times New Roman" panose="02020603050405020304" pitchFamily="18" charset="0"/>
                <a:ea typeface="Calibri" panose="020F0502020204030204" pitchFamily="34" charset="0"/>
              </a:rPr>
              <a:t>thấy</a:t>
            </a:r>
            <a:endParaRPr lang="en-US" sz="2800" dirty="0">
              <a:latin typeface="Times New Roman" panose="02020603050405020304" pitchFamily="18" charset="0"/>
              <a:ea typeface="Calibri" panose="020F0502020204030204" pitchFamily="34" charset="0"/>
            </a:endParaRPr>
          </a:p>
        </p:txBody>
      </p:sp>
      <p:sp>
        <p:nvSpPr>
          <p:cNvPr id="23" name="Rectangle 22"/>
          <p:cNvSpPr/>
          <p:nvPr/>
        </p:nvSpPr>
        <p:spPr>
          <a:xfrm>
            <a:off x="5393141" y="3874258"/>
            <a:ext cx="1624030" cy="1108880"/>
          </a:xfrm>
          <a:prstGeom prst="rect">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i="1" dirty="0" err="1">
                <a:solidFill>
                  <a:srgbClr val="000000"/>
                </a:solidFill>
                <a:latin typeface="Times New Roman" panose="02020603050405020304" pitchFamily="18" charset="0"/>
                <a:ea typeface="Times New Roman" panose="02020603050405020304" pitchFamily="18" charset="0"/>
              </a:rPr>
              <a:t>lật</a:t>
            </a:r>
            <a:endParaRPr lang="en-US" sz="2800" dirty="0">
              <a:latin typeface="Times New Roman" panose="02020603050405020304" pitchFamily="18" charset="0"/>
              <a:ea typeface="Times New Roman" panose="02020603050405020304" pitchFamily="18" charset="0"/>
            </a:endParaRPr>
          </a:p>
          <a:p>
            <a:pPr algn="ctr"/>
            <a:r>
              <a:rPr lang="en-US" sz="2800" i="1" dirty="0" err="1">
                <a:solidFill>
                  <a:srgbClr val="000000"/>
                </a:solidFill>
                <a:latin typeface="Times New Roman" panose="02020603050405020304" pitchFamily="18" charset="0"/>
                <a:ea typeface="Times New Roman" panose="02020603050405020304" pitchFamily="18" charset="0"/>
              </a:rPr>
              <a:t>lục</a:t>
            </a:r>
            <a:endParaRPr lang="en-US" sz="2800" dirty="0">
              <a:latin typeface="Times New Roman" panose="02020603050405020304" pitchFamily="18" charset="0"/>
              <a:ea typeface="Times New Roman" panose="02020603050405020304" pitchFamily="18" charset="0"/>
            </a:endParaRPr>
          </a:p>
        </p:txBody>
      </p:sp>
      <p:sp>
        <p:nvSpPr>
          <p:cNvPr id="24" name="Rectangle 23"/>
          <p:cNvSpPr/>
          <p:nvPr/>
        </p:nvSpPr>
        <p:spPr>
          <a:xfrm>
            <a:off x="5393141" y="5135538"/>
            <a:ext cx="1624030" cy="1108880"/>
          </a:xfrm>
          <a:prstGeom prst="rect">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i="1" dirty="0">
                <a:solidFill>
                  <a:srgbClr val="000000"/>
                </a:solidFill>
                <a:latin typeface="Times New Roman" panose="02020603050405020304" pitchFamily="18" charset="0"/>
                <a:ea typeface="Times New Roman" panose="02020603050405020304" pitchFamily="18" charset="0"/>
              </a:rPr>
              <a:t>c</a:t>
            </a:r>
            <a:r>
              <a:rPr lang="en-US" sz="2800" i="1">
                <a:solidFill>
                  <a:srgbClr val="000000"/>
                </a:solidFill>
                <a:latin typeface="Times New Roman" panose="02020603050405020304" pitchFamily="18" charset="0"/>
                <a:ea typeface="Times New Roman" panose="02020603050405020304" pitchFamily="18" charset="0"/>
              </a:rPr>
              <a:t>hạy</a:t>
            </a:r>
            <a:endParaRPr lang="en-US" sz="2800" dirty="0">
              <a:latin typeface="Times New Roman" panose="02020603050405020304" pitchFamily="18" charset="0"/>
              <a:ea typeface="Times New Roman" panose="02020603050405020304" pitchFamily="18" charset="0"/>
            </a:endParaRPr>
          </a:p>
        </p:txBody>
      </p:sp>
      <p:sp>
        <p:nvSpPr>
          <p:cNvPr id="25" name="Rectangle 24"/>
          <p:cNvSpPr/>
          <p:nvPr/>
        </p:nvSpPr>
        <p:spPr>
          <a:xfrm>
            <a:off x="7169571" y="1334069"/>
            <a:ext cx="4226309" cy="1108880"/>
          </a:xfrm>
          <a:prstGeom prst="rect">
            <a:avLst/>
          </a:prstGeom>
          <a:solidFill>
            <a:srgbClr val="3C969A"/>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3200" dirty="0">
                <a:latin typeface="Times New Roman" panose="02020603050405020304" pitchFamily="18" charset="0"/>
                <a:cs typeface="Times New Roman" panose="02020603050405020304" pitchFamily="18" charset="0"/>
              </a:rPr>
              <a:t>Ý nghĩa mà động từ được bổ trợ</a:t>
            </a:r>
            <a:endParaRPr lang="en-US" sz="3200" dirty="0">
              <a:latin typeface="Times New Roman" panose="02020603050405020304" pitchFamily="18" charset="0"/>
              <a:cs typeface="Times New Roman" panose="02020603050405020304" pitchFamily="18" charset="0"/>
            </a:endParaRPr>
          </a:p>
        </p:txBody>
      </p:sp>
      <p:sp>
        <p:nvSpPr>
          <p:cNvPr id="26" name="Rectangle 25"/>
          <p:cNvSpPr/>
          <p:nvPr/>
        </p:nvSpPr>
        <p:spPr>
          <a:xfrm>
            <a:off x="7169571" y="2595349"/>
            <a:ext cx="4226309" cy="1108880"/>
          </a:xfrm>
          <a:prstGeom prst="rect">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vi-VN"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Hướng</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địa</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điểm</a:t>
            </a:r>
            <a:endParaRPr lang="en-US" sz="2800" dirty="0">
              <a:latin typeface="Times New Roman" panose="02020603050405020304" pitchFamily="18" charset="0"/>
              <a:ea typeface="Times New Roman" panose="02020603050405020304" pitchFamily="18" charset="0"/>
            </a:endParaRPr>
          </a:p>
          <a:p>
            <a:r>
              <a:rPr lang="vi-VN"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Đối</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tượng</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đặc</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điểm</a:t>
            </a:r>
            <a:endParaRPr lang="en-US" sz="2800" dirty="0">
              <a:latin typeface="Times New Roman" panose="02020603050405020304" pitchFamily="18" charset="0"/>
              <a:ea typeface="Times New Roman" panose="02020603050405020304" pitchFamily="18" charset="0"/>
            </a:endParaRPr>
          </a:p>
        </p:txBody>
      </p:sp>
      <p:sp>
        <p:nvSpPr>
          <p:cNvPr id="27" name="Rectangle 26"/>
          <p:cNvSpPr/>
          <p:nvPr/>
        </p:nvSpPr>
        <p:spPr>
          <a:xfrm>
            <a:off x="7169571" y="3874258"/>
            <a:ext cx="4226309" cy="1108880"/>
          </a:xfrm>
          <a:prstGeom prst="rect">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800">
                <a:solidFill>
                  <a:srgbClr val="000000"/>
                </a:solidFill>
                <a:latin typeface="Times New Roman" panose="02020603050405020304" pitchFamily="18" charset="0"/>
                <a:ea typeface="Times New Roman" panose="02020603050405020304" pitchFamily="18" charset="0"/>
              </a:rPr>
              <a:t>Đối tượng</a:t>
            </a:r>
            <a:endParaRPr lang="en-US" sz="2800" dirty="0">
              <a:latin typeface="Times New Roman" panose="02020603050405020304" pitchFamily="18" charset="0"/>
              <a:ea typeface="Times New Roman" panose="02020603050405020304" pitchFamily="18" charset="0"/>
            </a:endParaRPr>
          </a:p>
        </p:txBody>
      </p:sp>
      <p:sp>
        <p:nvSpPr>
          <p:cNvPr id="28" name="Rectangle 27"/>
          <p:cNvSpPr/>
          <p:nvPr/>
        </p:nvSpPr>
        <p:spPr>
          <a:xfrm>
            <a:off x="7169571" y="5135538"/>
            <a:ext cx="4226309" cy="1108880"/>
          </a:xfrm>
          <a:prstGeom prst="rect">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vi-VN" sz="2800" dirty="0">
                <a:solidFill>
                  <a:srgbClr val="000000"/>
                </a:solidFill>
                <a:latin typeface="Times New Roman" panose="02020603050405020304" pitchFamily="18" charset="0"/>
                <a:ea typeface="Times New Roman" panose="02020603050405020304" pitchFamily="18" charset="0"/>
              </a:rPr>
              <a:t>Cách thức, hướng, địa điểm của hoạt động chạy</a:t>
            </a:r>
            <a:endParaRPr lang="en-US" sz="2800" dirty="0">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14430978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arn(inVertical)">
                                      <p:cBhvr>
                                        <p:cTn id="12" dur="500"/>
                                        <p:tgtEl>
                                          <p:spTgt spid="5"/>
                                        </p:tgtEl>
                                      </p:cBhvr>
                                    </p:animEffect>
                                  </p:childTnLst>
                                </p:cTn>
                              </p:par>
                              <p:par>
                                <p:cTn id="13" presetID="16" presetClass="entr" presetSubtype="21" fill="hold" grpId="0" nodeType="withEffect">
                                  <p:stCondLst>
                                    <p:cond delay="0"/>
                                  </p:stCondLst>
                                  <p:childTnLst>
                                    <p:set>
                                      <p:cBhvr>
                                        <p:cTn id="14" dur="1" fill="hold">
                                          <p:stCondLst>
                                            <p:cond delay="0"/>
                                          </p:stCondLst>
                                        </p:cTn>
                                        <p:tgtEl>
                                          <p:spTgt spid="21"/>
                                        </p:tgtEl>
                                        <p:attrNameLst>
                                          <p:attrName>style.visibility</p:attrName>
                                        </p:attrNameLst>
                                      </p:cBhvr>
                                      <p:to>
                                        <p:strVal val="visible"/>
                                      </p:to>
                                    </p:set>
                                    <p:animEffect transition="in" filter="barn(inVertical)">
                                      <p:cBhvr>
                                        <p:cTn id="15" dur="500"/>
                                        <p:tgtEl>
                                          <p:spTgt spid="21"/>
                                        </p:tgtEl>
                                      </p:cBhvr>
                                    </p:animEffect>
                                  </p:childTnLst>
                                </p:cTn>
                              </p:par>
                              <p:par>
                                <p:cTn id="16" presetID="16" presetClass="entr" presetSubtype="21" fill="hold" grpId="0" nodeType="withEffect">
                                  <p:stCondLst>
                                    <p:cond delay="0"/>
                                  </p:stCondLst>
                                  <p:childTnLst>
                                    <p:set>
                                      <p:cBhvr>
                                        <p:cTn id="17" dur="1" fill="hold">
                                          <p:stCondLst>
                                            <p:cond delay="0"/>
                                          </p:stCondLst>
                                        </p:cTn>
                                        <p:tgtEl>
                                          <p:spTgt spid="25"/>
                                        </p:tgtEl>
                                        <p:attrNameLst>
                                          <p:attrName>style.visibility</p:attrName>
                                        </p:attrNameLst>
                                      </p:cBhvr>
                                      <p:to>
                                        <p:strVal val="visible"/>
                                      </p:to>
                                    </p:set>
                                    <p:animEffect transition="in" filter="barn(inVertical)">
                                      <p:cBhvr>
                                        <p:cTn id="18" dur="500"/>
                                        <p:tgtEl>
                                          <p:spTgt spid="25"/>
                                        </p:tgtEl>
                                      </p:cBhvr>
                                    </p:animEffect>
                                  </p:childTnLst>
                                </p:cTn>
                              </p:par>
                            </p:childTnLst>
                          </p:cTn>
                        </p:par>
                      </p:childTnLst>
                    </p:cTn>
                  </p:par>
                  <p:par>
                    <p:cTn id="19" fill="hold">
                      <p:stCondLst>
                        <p:cond delay="indefinite"/>
                      </p:stCondLst>
                      <p:childTnLst>
                        <p:par>
                          <p:cTn id="20" fill="hold">
                            <p:stCondLst>
                              <p:cond delay="0"/>
                            </p:stCondLst>
                            <p:childTnLst>
                              <p:par>
                                <p:cTn id="21" presetID="42" presetClass="entr" presetSubtype="0" fill="hold" grpId="0" nodeType="clickEffect">
                                  <p:stCondLst>
                                    <p:cond delay="0"/>
                                  </p:stCondLst>
                                  <p:childTnLst>
                                    <p:set>
                                      <p:cBhvr>
                                        <p:cTn id="22" dur="1" fill="hold">
                                          <p:stCondLst>
                                            <p:cond delay="0"/>
                                          </p:stCondLst>
                                        </p:cTn>
                                        <p:tgtEl>
                                          <p:spTgt spid="18"/>
                                        </p:tgtEl>
                                        <p:attrNameLst>
                                          <p:attrName>style.visibility</p:attrName>
                                        </p:attrNameLst>
                                      </p:cBhvr>
                                      <p:to>
                                        <p:strVal val="visible"/>
                                      </p:to>
                                    </p:set>
                                    <p:animEffect transition="in" filter="fade">
                                      <p:cBhvr>
                                        <p:cTn id="23" dur="1000"/>
                                        <p:tgtEl>
                                          <p:spTgt spid="18"/>
                                        </p:tgtEl>
                                      </p:cBhvr>
                                    </p:animEffect>
                                    <p:anim calcmode="lin" valueType="num">
                                      <p:cBhvr>
                                        <p:cTn id="24" dur="1000" fill="hold"/>
                                        <p:tgtEl>
                                          <p:spTgt spid="18"/>
                                        </p:tgtEl>
                                        <p:attrNameLst>
                                          <p:attrName>ppt_x</p:attrName>
                                        </p:attrNameLst>
                                      </p:cBhvr>
                                      <p:tavLst>
                                        <p:tav tm="0">
                                          <p:val>
                                            <p:strVal val="#ppt_x"/>
                                          </p:val>
                                        </p:tav>
                                        <p:tav tm="100000">
                                          <p:val>
                                            <p:strVal val="#ppt_x"/>
                                          </p:val>
                                        </p:tav>
                                      </p:tavLst>
                                    </p:anim>
                                    <p:anim calcmode="lin" valueType="num">
                                      <p:cBhvr>
                                        <p:cTn id="25" dur="1000" fill="hold"/>
                                        <p:tgtEl>
                                          <p:spTgt spid="18"/>
                                        </p:tgtEl>
                                        <p:attrNameLst>
                                          <p:attrName>ppt_y</p:attrName>
                                        </p:attrNameLst>
                                      </p:cBhvr>
                                      <p:tavLst>
                                        <p:tav tm="0">
                                          <p:val>
                                            <p:strVal val="#ppt_y+.1"/>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42" presetClass="entr" presetSubtype="0" fill="hold" grpId="0" nodeType="clickEffect">
                                  <p:stCondLst>
                                    <p:cond delay="0"/>
                                  </p:stCondLst>
                                  <p:childTnLst>
                                    <p:set>
                                      <p:cBhvr>
                                        <p:cTn id="29" dur="1" fill="hold">
                                          <p:stCondLst>
                                            <p:cond delay="0"/>
                                          </p:stCondLst>
                                        </p:cTn>
                                        <p:tgtEl>
                                          <p:spTgt spid="22"/>
                                        </p:tgtEl>
                                        <p:attrNameLst>
                                          <p:attrName>style.visibility</p:attrName>
                                        </p:attrNameLst>
                                      </p:cBhvr>
                                      <p:to>
                                        <p:strVal val="visible"/>
                                      </p:to>
                                    </p:set>
                                    <p:animEffect transition="in" filter="fade">
                                      <p:cBhvr>
                                        <p:cTn id="30" dur="1000"/>
                                        <p:tgtEl>
                                          <p:spTgt spid="22"/>
                                        </p:tgtEl>
                                      </p:cBhvr>
                                    </p:animEffect>
                                    <p:anim calcmode="lin" valueType="num">
                                      <p:cBhvr>
                                        <p:cTn id="31" dur="1000" fill="hold"/>
                                        <p:tgtEl>
                                          <p:spTgt spid="22"/>
                                        </p:tgtEl>
                                        <p:attrNameLst>
                                          <p:attrName>ppt_x</p:attrName>
                                        </p:attrNameLst>
                                      </p:cBhvr>
                                      <p:tavLst>
                                        <p:tav tm="0">
                                          <p:val>
                                            <p:strVal val="#ppt_x"/>
                                          </p:val>
                                        </p:tav>
                                        <p:tav tm="100000">
                                          <p:val>
                                            <p:strVal val="#ppt_x"/>
                                          </p:val>
                                        </p:tav>
                                      </p:tavLst>
                                    </p:anim>
                                    <p:anim calcmode="lin" valueType="num">
                                      <p:cBhvr>
                                        <p:cTn id="32" dur="1000" fill="hold"/>
                                        <p:tgtEl>
                                          <p:spTgt spid="22"/>
                                        </p:tgtEl>
                                        <p:attrNameLst>
                                          <p:attrName>ppt_y</p:attrName>
                                        </p:attrNameLst>
                                      </p:cBhvr>
                                      <p:tavLst>
                                        <p:tav tm="0">
                                          <p:val>
                                            <p:strVal val="#ppt_y+.1"/>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42" presetClass="entr" presetSubtype="0" fill="hold" grpId="0" nodeType="clickEffect">
                                  <p:stCondLst>
                                    <p:cond delay="0"/>
                                  </p:stCondLst>
                                  <p:childTnLst>
                                    <p:set>
                                      <p:cBhvr>
                                        <p:cTn id="36" dur="1" fill="hold">
                                          <p:stCondLst>
                                            <p:cond delay="0"/>
                                          </p:stCondLst>
                                        </p:cTn>
                                        <p:tgtEl>
                                          <p:spTgt spid="26"/>
                                        </p:tgtEl>
                                        <p:attrNameLst>
                                          <p:attrName>style.visibility</p:attrName>
                                        </p:attrNameLst>
                                      </p:cBhvr>
                                      <p:to>
                                        <p:strVal val="visible"/>
                                      </p:to>
                                    </p:set>
                                    <p:animEffect transition="in" filter="fade">
                                      <p:cBhvr>
                                        <p:cTn id="37" dur="1000"/>
                                        <p:tgtEl>
                                          <p:spTgt spid="26"/>
                                        </p:tgtEl>
                                      </p:cBhvr>
                                    </p:animEffect>
                                    <p:anim calcmode="lin" valueType="num">
                                      <p:cBhvr>
                                        <p:cTn id="38" dur="1000" fill="hold"/>
                                        <p:tgtEl>
                                          <p:spTgt spid="26"/>
                                        </p:tgtEl>
                                        <p:attrNameLst>
                                          <p:attrName>ppt_x</p:attrName>
                                        </p:attrNameLst>
                                      </p:cBhvr>
                                      <p:tavLst>
                                        <p:tav tm="0">
                                          <p:val>
                                            <p:strVal val="#ppt_x"/>
                                          </p:val>
                                        </p:tav>
                                        <p:tav tm="100000">
                                          <p:val>
                                            <p:strVal val="#ppt_x"/>
                                          </p:val>
                                        </p:tav>
                                      </p:tavLst>
                                    </p:anim>
                                    <p:anim calcmode="lin" valueType="num">
                                      <p:cBhvr>
                                        <p:cTn id="39" dur="1000" fill="hold"/>
                                        <p:tgtEl>
                                          <p:spTgt spid="26"/>
                                        </p:tgtEl>
                                        <p:attrNameLst>
                                          <p:attrName>ppt_y</p:attrName>
                                        </p:attrNameLst>
                                      </p:cBhvr>
                                      <p:tavLst>
                                        <p:tav tm="0">
                                          <p:val>
                                            <p:strVal val="#ppt_y+.1"/>
                                          </p:val>
                                        </p:tav>
                                        <p:tav tm="100000">
                                          <p:val>
                                            <p:strVal val="#ppt_y"/>
                                          </p:val>
                                        </p:tav>
                                      </p:tavLst>
                                    </p:anim>
                                  </p:childTnLst>
                                </p:cTn>
                              </p:par>
                            </p:childTnLst>
                          </p:cTn>
                        </p:par>
                      </p:childTnLst>
                    </p:cTn>
                  </p:par>
                  <p:par>
                    <p:cTn id="40" fill="hold">
                      <p:stCondLst>
                        <p:cond delay="indefinite"/>
                      </p:stCondLst>
                      <p:childTnLst>
                        <p:par>
                          <p:cTn id="41" fill="hold">
                            <p:stCondLst>
                              <p:cond delay="0"/>
                            </p:stCondLst>
                            <p:childTnLst>
                              <p:par>
                                <p:cTn id="42" presetID="16" presetClass="entr" presetSubtype="21" fill="hold" grpId="0" nodeType="clickEffect">
                                  <p:stCondLst>
                                    <p:cond delay="0"/>
                                  </p:stCondLst>
                                  <p:childTnLst>
                                    <p:set>
                                      <p:cBhvr>
                                        <p:cTn id="43" dur="1" fill="hold">
                                          <p:stCondLst>
                                            <p:cond delay="0"/>
                                          </p:stCondLst>
                                        </p:cTn>
                                        <p:tgtEl>
                                          <p:spTgt spid="19"/>
                                        </p:tgtEl>
                                        <p:attrNameLst>
                                          <p:attrName>style.visibility</p:attrName>
                                        </p:attrNameLst>
                                      </p:cBhvr>
                                      <p:to>
                                        <p:strVal val="visible"/>
                                      </p:to>
                                    </p:set>
                                    <p:animEffect transition="in" filter="barn(inVertical)">
                                      <p:cBhvr>
                                        <p:cTn id="44" dur="500"/>
                                        <p:tgtEl>
                                          <p:spTgt spid="19"/>
                                        </p:tgtEl>
                                      </p:cBhvr>
                                    </p:animEffect>
                                  </p:childTnLst>
                                </p:cTn>
                              </p:par>
                            </p:childTnLst>
                          </p:cTn>
                        </p:par>
                      </p:childTnLst>
                    </p:cTn>
                  </p:par>
                  <p:par>
                    <p:cTn id="45" fill="hold">
                      <p:stCondLst>
                        <p:cond delay="indefinite"/>
                      </p:stCondLst>
                      <p:childTnLst>
                        <p:par>
                          <p:cTn id="46" fill="hold">
                            <p:stCondLst>
                              <p:cond delay="0"/>
                            </p:stCondLst>
                            <p:childTnLst>
                              <p:par>
                                <p:cTn id="47" presetID="16" presetClass="entr" presetSubtype="21" fill="hold" grpId="0" nodeType="clickEffect">
                                  <p:stCondLst>
                                    <p:cond delay="0"/>
                                  </p:stCondLst>
                                  <p:childTnLst>
                                    <p:set>
                                      <p:cBhvr>
                                        <p:cTn id="48" dur="1" fill="hold">
                                          <p:stCondLst>
                                            <p:cond delay="0"/>
                                          </p:stCondLst>
                                        </p:cTn>
                                        <p:tgtEl>
                                          <p:spTgt spid="23"/>
                                        </p:tgtEl>
                                        <p:attrNameLst>
                                          <p:attrName>style.visibility</p:attrName>
                                        </p:attrNameLst>
                                      </p:cBhvr>
                                      <p:to>
                                        <p:strVal val="visible"/>
                                      </p:to>
                                    </p:set>
                                    <p:animEffect transition="in" filter="barn(inVertical)">
                                      <p:cBhvr>
                                        <p:cTn id="49" dur="500"/>
                                        <p:tgtEl>
                                          <p:spTgt spid="23"/>
                                        </p:tgtEl>
                                      </p:cBhvr>
                                    </p:animEffect>
                                  </p:childTnLst>
                                </p:cTn>
                              </p:par>
                            </p:childTnLst>
                          </p:cTn>
                        </p:par>
                      </p:childTnLst>
                    </p:cTn>
                  </p:par>
                  <p:par>
                    <p:cTn id="50" fill="hold">
                      <p:stCondLst>
                        <p:cond delay="indefinite"/>
                      </p:stCondLst>
                      <p:childTnLst>
                        <p:par>
                          <p:cTn id="51" fill="hold">
                            <p:stCondLst>
                              <p:cond delay="0"/>
                            </p:stCondLst>
                            <p:childTnLst>
                              <p:par>
                                <p:cTn id="52" presetID="16" presetClass="entr" presetSubtype="21" fill="hold" grpId="0" nodeType="clickEffect">
                                  <p:stCondLst>
                                    <p:cond delay="0"/>
                                  </p:stCondLst>
                                  <p:childTnLst>
                                    <p:set>
                                      <p:cBhvr>
                                        <p:cTn id="53" dur="1" fill="hold">
                                          <p:stCondLst>
                                            <p:cond delay="0"/>
                                          </p:stCondLst>
                                        </p:cTn>
                                        <p:tgtEl>
                                          <p:spTgt spid="27"/>
                                        </p:tgtEl>
                                        <p:attrNameLst>
                                          <p:attrName>style.visibility</p:attrName>
                                        </p:attrNameLst>
                                      </p:cBhvr>
                                      <p:to>
                                        <p:strVal val="visible"/>
                                      </p:to>
                                    </p:set>
                                    <p:animEffect transition="in" filter="barn(inVertical)">
                                      <p:cBhvr>
                                        <p:cTn id="54" dur="500"/>
                                        <p:tgtEl>
                                          <p:spTgt spid="27"/>
                                        </p:tgtEl>
                                      </p:cBhvr>
                                    </p:animEffect>
                                  </p:childTnLst>
                                </p:cTn>
                              </p:par>
                            </p:childTnLst>
                          </p:cTn>
                        </p:par>
                      </p:childTnLst>
                    </p:cTn>
                  </p:par>
                  <p:par>
                    <p:cTn id="55" fill="hold">
                      <p:stCondLst>
                        <p:cond delay="indefinite"/>
                      </p:stCondLst>
                      <p:childTnLst>
                        <p:par>
                          <p:cTn id="56" fill="hold">
                            <p:stCondLst>
                              <p:cond delay="0"/>
                            </p:stCondLst>
                            <p:childTnLst>
                              <p:par>
                                <p:cTn id="57" presetID="22" presetClass="entr" presetSubtype="4" fill="hold" grpId="0" nodeType="clickEffect">
                                  <p:stCondLst>
                                    <p:cond delay="0"/>
                                  </p:stCondLst>
                                  <p:childTnLst>
                                    <p:set>
                                      <p:cBhvr>
                                        <p:cTn id="58" dur="1" fill="hold">
                                          <p:stCondLst>
                                            <p:cond delay="0"/>
                                          </p:stCondLst>
                                        </p:cTn>
                                        <p:tgtEl>
                                          <p:spTgt spid="20"/>
                                        </p:tgtEl>
                                        <p:attrNameLst>
                                          <p:attrName>style.visibility</p:attrName>
                                        </p:attrNameLst>
                                      </p:cBhvr>
                                      <p:to>
                                        <p:strVal val="visible"/>
                                      </p:to>
                                    </p:set>
                                    <p:animEffect transition="in" filter="wipe(down)">
                                      <p:cBhvr>
                                        <p:cTn id="59" dur="500"/>
                                        <p:tgtEl>
                                          <p:spTgt spid="20"/>
                                        </p:tgtEl>
                                      </p:cBhvr>
                                    </p:animEffect>
                                  </p:childTnLst>
                                </p:cTn>
                              </p:par>
                            </p:childTnLst>
                          </p:cTn>
                        </p:par>
                      </p:childTnLst>
                    </p:cTn>
                  </p:par>
                  <p:par>
                    <p:cTn id="60" fill="hold">
                      <p:stCondLst>
                        <p:cond delay="indefinite"/>
                      </p:stCondLst>
                      <p:childTnLst>
                        <p:par>
                          <p:cTn id="61" fill="hold">
                            <p:stCondLst>
                              <p:cond delay="0"/>
                            </p:stCondLst>
                            <p:childTnLst>
                              <p:par>
                                <p:cTn id="62" presetID="22" presetClass="entr" presetSubtype="4" fill="hold" grpId="0" nodeType="clickEffect">
                                  <p:stCondLst>
                                    <p:cond delay="0"/>
                                  </p:stCondLst>
                                  <p:childTnLst>
                                    <p:set>
                                      <p:cBhvr>
                                        <p:cTn id="63" dur="1" fill="hold">
                                          <p:stCondLst>
                                            <p:cond delay="0"/>
                                          </p:stCondLst>
                                        </p:cTn>
                                        <p:tgtEl>
                                          <p:spTgt spid="24"/>
                                        </p:tgtEl>
                                        <p:attrNameLst>
                                          <p:attrName>style.visibility</p:attrName>
                                        </p:attrNameLst>
                                      </p:cBhvr>
                                      <p:to>
                                        <p:strVal val="visible"/>
                                      </p:to>
                                    </p:set>
                                    <p:animEffect transition="in" filter="wipe(down)">
                                      <p:cBhvr>
                                        <p:cTn id="64" dur="500"/>
                                        <p:tgtEl>
                                          <p:spTgt spid="24"/>
                                        </p:tgtEl>
                                      </p:cBhvr>
                                    </p:animEffect>
                                  </p:childTnLst>
                                </p:cTn>
                              </p:par>
                            </p:childTnLst>
                          </p:cTn>
                        </p:par>
                      </p:childTnLst>
                    </p:cTn>
                  </p:par>
                  <p:par>
                    <p:cTn id="65" fill="hold">
                      <p:stCondLst>
                        <p:cond delay="indefinite"/>
                      </p:stCondLst>
                      <p:childTnLst>
                        <p:par>
                          <p:cTn id="66" fill="hold">
                            <p:stCondLst>
                              <p:cond delay="0"/>
                            </p:stCondLst>
                            <p:childTnLst>
                              <p:par>
                                <p:cTn id="67" presetID="22" presetClass="entr" presetSubtype="4" fill="hold" grpId="0" nodeType="clickEffect">
                                  <p:stCondLst>
                                    <p:cond delay="0"/>
                                  </p:stCondLst>
                                  <p:childTnLst>
                                    <p:set>
                                      <p:cBhvr>
                                        <p:cTn id="68" dur="1" fill="hold">
                                          <p:stCondLst>
                                            <p:cond delay="0"/>
                                          </p:stCondLst>
                                        </p:cTn>
                                        <p:tgtEl>
                                          <p:spTgt spid="28"/>
                                        </p:tgtEl>
                                        <p:attrNameLst>
                                          <p:attrName>style.visibility</p:attrName>
                                        </p:attrNameLst>
                                      </p:cBhvr>
                                      <p:to>
                                        <p:strVal val="visible"/>
                                      </p:to>
                                    </p:set>
                                    <p:animEffect transition="in" filter="wipe(down)">
                                      <p:cBhvr>
                                        <p:cTn id="69"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Text, letter&#10;&#10;Description automatically generated">
            <a:extLst>
              <a:ext uri="{FF2B5EF4-FFF2-40B4-BE49-F238E27FC236}">
                <a16:creationId xmlns:a16="http://schemas.microsoft.com/office/drawing/2014/main" id="{8A5AB242-57CB-F44F-9E6C-575945A9F710}"/>
              </a:ext>
            </a:extLst>
          </p:cNvPr>
          <p:cNvPicPr>
            <a:picLocks noChangeAspect="1"/>
          </p:cNvPicPr>
          <p:nvPr/>
        </p:nvPicPr>
        <p:blipFill>
          <a:blip r:embed="rId3"/>
          <a:stretch>
            <a:fillRect/>
          </a:stretch>
        </p:blipFill>
        <p:spPr>
          <a:xfrm rot="16200000">
            <a:off x="2667273" y="-2667272"/>
            <a:ext cx="6858000" cy="12192544"/>
          </a:xfrm>
          <a:prstGeom prst="rect">
            <a:avLst/>
          </a:prstGeom>
        </p:spPr>
      </p:pic>
      <p:sp>
        <p:nvSpPr>
          <p:cNvPr id="2" name="Rectangle 1"/>
          <p:cNvSpPr/>
          <p:nvPr/>
        </p:nvSpPr>
        <p:spPr>
          <a:xfrm>
            <a:off x="450376" y="491319"/>
            <a:ext cx="11273051" cy="5923129"/>
          </a:xfrm>
          <a:prstGeom prst="rect">
            <a:avLst/>
          </a:prstGeom>
          <a:solidFill>
            <a:srgbClr val="FFFFFF">
              <a:alpha val="96078"/>
            </a:srgb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pic>
        <p:nvPicPr>
          <p:cNvPr id="4" name="Picture 3"/>
          <p:cNvPicPr>
            <a:picLocks noChangeAspect="1"/>
          </p:cNvPicPr>
          <p:nvPr/>
        </p:nvPicPr>
        <p:blipFill>
          <a:blip r:embed="rId4"/>
          <a:stretch>
            <a:fillRect/>
          </a:stretch>
        </p:blipFill>
        <p:spPr>
          <a:xfrm>
            <a:off x="3092718" y="676582"/>
            <a:ext cx="5002731" cy="974797"/>
          </a:xfrm>
          <a:prstGeom prst="rect">
            <a:avLst/>
          </a:prstGeom>
        </p:spPr>
      </p:pic>
      <p:cxnSp>
        <p:nvCxnSpPr>
          <p:cNvPr id="29" name="Straight Connector 28"/>
          <p:cNvCxnSpPr/>
          <p:nvPr/>
        </p:nvCxnSpPr>
        <p:spPr>
          <a:xfrm>
            <a:off x="5722582" y="1857965"/>
            <a:ext cx="0" cy="3580237"/>
          </a:xfrm>
          <a:prstGeom prst="line">
            <a:avLst/>
          </a:prstGeom>
          <a:ln w="38100">
            <a:solidFill>
              <a:srgbClr val="3C969A"/>
            </a:solidFill>
            <a:prstDash val="lgDash"/>
          </a:ln>
        </p:spPr>
        <p:style>
          <a:lnRef idx="1">
            <a:schemeClr val="accent1"/>
          </a:lnRef>
          <a:fillRef idx="0">
            <a:schemeClr val="accent1"/>
          </a:fillRef>
          <a:effectRef idx="0">
            <a:schemeClr val="accent1"/>
          </a:effectRef>
          <a:fontRef idx="minor">
            <a:schemeClr val="tx1"/>
          </a:fontRef>
        </p:style>
      </p:cxnSp>
      <p:sp>
        <p:nvSpPr>
          <p:cNvPr id="30" name="Rectangle 29"/>
          <p:cNvSpPr/>
          <p:nvPr/>
        </p:nvSpPr>
        <p:spPr>
          <a:xfrm>
            <a:off x="819719" y="1898772"/>
            <a:ext cx="4545997" cy="3539430"/>
          </a:xfrm>
          <a:prstGeom prst="rect">
            <a:avLst/>
          </a:prstGeom>
        </p:spPr>
        <p:txBody>
          <a:bodyPr wrap="square">
            <a:spAutoFit/>
          </a:bodyPr>
          <a:lstStyle/>
          <a:p>
            <a:pPr algn="just"/>
            <a:r>
              <a:rPr lang="vi-VN" sz="3200" i="1" dirty="0">
                <a:latin typeface="Times New Roman" panose="02020603050405020304" pitchFamily="18" charset="0"/>
                <a:cs typeface="Times New Roman" panose="02020603050405020304" pitchFamily="18" charset="0"/>
              </a:rPr>
              <a:t>(1) Chị Sơn và mẹ Sơn đã trở dậy, đang ngồi quạt hỏa lò để pha nước chè uống.</a:t>
            </a:r>
          </a:p>
          <a:p>
            <a:pPr algn="just"/>
            <a:endParaRPr lang="vi-VN" sz="3200" i="1" dirty="0">
              <a:latin typeface="Times New Roman" panose="02020603050405020304" pitchFamily="18" charset="0"/>
              <a:cs typeface="Times New Roman" panose="02020603050405020304" pitchFamily="18" charset="0"/>
            </a:endParaRPr>
          </a:p>
          <a:p>
            <a:pPr algn="just"/>
            <a:r>
              <a:rPr lang="vi-VN" sz="3200" i="1" dirty="0">
                <a:latin typeface="Times New Roman" panose="02020603050405020304" pitchFamily="18" charset="0"/>
                <a:cs typeface="Times New Roman" panose="02020603050405020304" pitchFamily="18" charset="0"/>
              </a:rPr>
              <a:t>(2) Sơn lo quá, sắp ăn, bỏ đũa đứng dậy, van</a:t>
            </a:r>
            <a:endParaRPr lang="en-US" sz="3200" dirty="0"/>
          </a:p>
        </p:txBody>
      </p:sp>
      <p:pic>
        <p:nvPicPr>
          <p:cNvPr id="32" name="Picture 31">
            <a:extLst>
              <a:ext uri="{FF2B5EF4-FFF2-40B4-BE49-F238E27FC236}">
                <a16:creationId xmlns:a16="http://schemas.microsoft.com/office/drawing/2014/main" id="{5A716459-8E3A-41CD-A0E8-B4DA092A027F}"/>
              </a:ext>
            </a:extLst>
          </p:cNvPr>
          <p:cNvPicPr>
            <a:picLocks noChangeAspect="1"/>
          </p:cNvPicPr>
          <p:nvPr/>
        </p:nvPicPr>
        <p:blipFill>
          <a:blip r:embed="rId5" cstate="print">
            <a:duotone>
              <a:schemeClr val="accent5">
                <a:shade val="45000"/>
                <a:satMod val="135000"/>
              </a:schemeClr>
              <a:prstClr val="white"/>
            </a:duotone>
            <a:extLst>
              <a:ext uri="{BEBA8EAE-BF5A-486C-A8C5-ECC9F3942E4B}">
                <a14:imgProps xmlns:a14="http://schemas.microsoft.com/office/drawing/2010/main">
                  <a14:imgLayer r:embed="rId6">
                    <a14:imgEffect>
                      <a14:saturation sat="0"/>
                    </a14:imgEffect>
                    <a14:imgEffect>
                      <a14:brightnessContrast bright="-40000" contrast="40000"/>
                    </a14:imgEffect>
                  </a14:imgLayer>
                </a14:imgProps>
              </a:ext>
              <a:ext uri="{28A0092B-C50C-407E-A947-70E740481C1C}">
                <a14:useLocalDpi xmlns:a14="http://schemas.microsoft.com/office/drawing/2010/main" val="0"/>
              </a:ext>
            </a:extLst>
          </a:blip>
          <a:stretch>
            <a:fillRect/>
          </a:stretch>
        </p:blipFill>
        <p:spPr>
          <a:xfrm>
            <a:off x="5722582" y="1898772"/>
            <a:ext cx="1389542" cy="1389542"/>
          </a:xfrm>
          <a:prstGeom prst="rect">
            <a:avLst/>
          </a:prstGeom>
        </p:spPr>
      </p:pic>
      <p:sp>
        <p:nvSpPr>
          <p:cNvPr id="33" name="Rectangle 32"/>
          <p:cNvSpPr/>
          <p:nvPr/>
        </p:nvSpPr>
        <p:spPr>
          <a:xfrm>
            <a:off x="6776838" y="1783482"/>
            <a:ext cx="4545997" cy="4031873"/>
          </a:xfrm>
          <a:prstGeom prst="rect">
            <a:avLst/>
          </a:prstGeom>
        </p:spPr>
        <p:txBody>
          <a:bodyPr wrap="square">
            <a:spAutoFit/>
          </a:bodyPr>
          <a:lstStyle/>
          <a:p>
            <a:pPr marL="514350" indent="-514350" algn="just">
              <a:buAutoNum type="arabicParenBoth"/>
            </a:pPr>
            <a:r>
              <a:rPr lang="vi-VN" sz="3200" i="1" dirty="0">
                <a:latin typeface="Times New Roman" panose="02020603050405020304" pitchFamily="18" charset="0"/>
                <a:cs typeface="Times New Roman" panose="02020603050405020304" pitchFamily="18" charset="0"/>
              </a:rPr>
              <a:t>Thông báo một chuỗi hoạt động kế tiếp</a:t>
            </a:r>
          </a:p>
          <a:p>
            <a:pPr marL="514350" indent="-514350" algn="just">
              <a:buAutoNum type="arabicParenBoth"/>
            </a:pPr>
            <a:endParaRPr lang="vi-VN" sz="3200" i="1" dirty="0">
              <a:latin typeface="Times New Roman" panose="02020603050405020304" pitchFamily="18" charset="0"/>
              <a:cs typeface="Times New Roman" panose="02020603050405020304" pitchFamily="18" charset="0"/>
            </a:endParaRPr>
          </a:p>
          <a:p>
            <a:pPr algn="just"/>
            <a:endParaRPr lang="vi-VN" sz="3200" i="1" dirty="0">
              <a:latin typeface="Times New Roman" panose="02020603050405020304" pitchFamily="18" charset="0"/>
              <a:cs typeface="Times New Roman" panose="02020603050405020304" pitchFamily="18" charset="0"/>
            </a:endParaRPr>
          </a:p>
          <a:p>
            <a:pPr algn="just"/>
            <a:r>
              <a:rPr lang="vi-VN" sz="3200" i="1" dirty="0">
                <a:latin typeface="Times New Roman" panose="02020603050405020304" pitchFamily="18" charset="0"/>
                <a:cs typeface="Times New Roman" panose="02020603050405020304" pitchFamily="18" charset="0"/>
              </a:rPr>
              <a:t>(2) Nguyên nhân- kết quả</a:t>
            </a:r>
          </a:p>
          <a:p>
            <a:pPr algn="just"/>
            <a:r>
              <a:rPr lang="vi-VN" sz="3200" i="1" dirty="0">
                <a:latin typeface="Times New Roman" panose="02020603050405020304" pitchFamily="18" charset="0"/>
                <a:cs typeface="Times New Roman" panose="02020603050405020304" pitchFamily="18" charset="0"/>
              </a:rPr>
              <a:t>Trạng thái của nhân vật Sơn dẫn đến kết quả: sắp ăn, bỏ đũa, đứng dậy, van</a:t>
            </a:r>
            <a:endParaRPr lang="en-US" sz="3200" dirty="0"/>
          </a:p>
        </p:txBody>
      </p:sp>
      <p:pic>
        <p:nvPicPr>
          <p:cNvPr id="34" name="Picture 33">
            <a:extLst>
              <a:ext uri="{FF2B5EF4-FFF2-40B4-BE49-F238E27FC236}">
                <a16:creationId xmlns:a16="http://schemas.microsoft.com/office/drawing/2014/main" id="{5A716459-8E3A-41CD-A0E8-B4DA092A027F}"/>
              </a:ext>
            </a:extLst>
          </p:cNvPr>
          <p:cNvPicPr>
            <a:picLocks noChangeAspect="1"/>
          </p:cNvPicPr>
          <p:nvPr/>
        </p:nvPicPr>
        <p:blipFill>
          <a:blip r:embed="rId5" cstate="print">
            <a:duotone>
              <a:schemeClr val="accent5">
                <a:shade val="45000"/>
                <a:satMod val="135000"/>
              </a:schemeClr>
              <a:prstClr val="white"/>
            </a:duotone>
            <a:extLst>
              <a:ext uri="{BEBA8EAE-BF5A-486C-A8C5-ECC9F3942E4B}">
                <a14:imgProps xmlns:a14="http://schemas.microsoft.com/office/drawing/2010/main">
                  <a14:imgLayer r:embed="rId6">
                    <a14:imgEffect>
                      <a14:saturation sat="0"/>
                    </a14:imgEffect>
                    <a14:imgEffect>
                      <a14:brightnessContrast bright="-40000" contrast="40000"/>
                    </a14:imgEffect>
                  </a14:imgLayer>
                </a14:imgProps>
              </a:ext>
              <a:ext uri="{28A0092B-C50C-407E-A947-70E740481C1C}">
                <a14:useLocalDpi xmlns:a14="http://schemas.microsoft.com/office/drawing/2010/main" val="0"/>
              </a:ext>
            </a:extLst>
          </a:blip>
          <a:stretch>
            <a:fillRect/>
          </a:stretch>
        </p:blipFill>
        <p:spPr>
          <a:xfrm>
            <a:off x="5612949" y="3842012"/>
            <a:ext cx="1389542" cy="1389542"/>
          </a:xfrm>
          <a:prstGeom prst="rect">
            <a:avLst/>
          </a:prstGeom>
        </p:spPr>
      </p:pic>
    </p:spTree>
    <p:extLst>
      <p:ext uri="{BB962C8B-B14F-4D97-AF65-F5344CB8AC3E}">
        <p14:creationId xmlns:p14="http://schemas.microsoft.com/office/powerpoint/2010/main" val="40475895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30"/>
                                        </p:tgtEl>
                                        <p:attrNameLst>
                                          <p:attrName>style.visibility</p:attrName>
                                        </p:attrNameLst>
                                      </p:cBhvr>
                                      <p:to>
                                        <p:strVal val="visible"/>
                                      </p:to>
                                    </p:set>
                                    <p:anim calcmode="lin" valueType="num">
                                      <p:cBhvr additive="base">
                                        <p:cTn id="12" dur="500" fill="hold"/>
                                        <p:tgtEl>
                                          <p:spTgt spid="30"/>
                                        </p:tgtEl>
                                        <p:attrNameLst>
                                          <p:attrName>ppt_x</p:attrName>
                                        </p:attrNameLst>
                                      </p:cBhvr>
                                      <p:tavLst>
                                        <p:tav tm="0">
                                          <p:val>
                                            <p:strVal val="#ppt_x"/>
                                          </p:val>
                                        </p:tav>
                                        <p:tav tm="100000">
                                          <p:val>
                                            <p:strVal val="#ppt_x"/>
                                          </p:val>
                                        </p:tav>
                                      </p:tavLst>
                                    </p:anim>
                                    <p:anim calcmode="lin" valueType="num">
                                      <p:cBhvr additive="base">
                                        <p:cTn id="13" dur="500" fill="hold"/>
                                        <p:tgtEl>
                                          <p:spTgt spid="30"/>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16" presetClass="entr" presetSubtype="21" fill="hold" nodeType="clickEffect">
                                  <p:stCondLst>
                                    <p:cond delay="0"/>
                                  </p:stCondLst>
                                  <p:childTnLst>
                                    <p:set>
                                      <p:cBhvr>
                                        <p:cTn id="17" dur="1" fill="hold">
                                          <p:stCondLst>
                                            <p:cond delay="0"/>
                                          </p:stCondLst>
                                        </p:cTn>
                                        <p:tgtEl>
                                          <p:spTgt spid="32"/>
                                        </p:tgtEl>
                                        <p:attrNameLst>
                                          <p:attrName>style.visibility</p:attrName>
                                        </p:attrNameLst>
                                      </p:cBhvr>
                                      <p:to>
                                        <p:strVal val="visible"/>
                                      </p:to>
                                    </p:set>
                                    <p:animEffect transition="in" filter="barn(inVertical)">
                                      <p:cBhvr>
                                        <p:cTn id="18" dur="500"/>
                                        <p:tgtEl>
                                          <p:spTgt spid="32"/>
                                        </p:tgtEl>
                                      </p:cBhvr>
                                    </p:animEffect>
                                  </p:childTnLst>
                                </p:cTn>
                              </p:par>
                              <p:par>
                                <p:cTn id="19" presetID="16" presetClass="entr" presetSubtype="21" fill="hold" nodeType="withEffect">
                                  <p:stCondLst>
                                    <p:cond delay="0"/>
                                  </p:stCondLst>
                                  <p:childTnLst>
                                    <p:set>
                                      <p:cBhvr>
                                        <p:cTn id="20" dur="1" fill="hold">
                                          <p:stCondLst>
                                            <p:cond delay="0"/>
                                          </p:stCondLst>
                                        </p:cTn>
                                        <p:tgtEl>
                                          <p:spTgt spid="29"/>
                                        </p:tgtEl>
                                        <p:attrNameLst>
                                          <p:attrName>style.visibility</p:attrName>
                                        </p:attrNameLst>
                                      </p:cBhvr>
                                      <p:to>
                                        <p:strVal val="visible"/>
                                      </p:to>
                                    </p:set>
                                    <p:animEffect transition="in" filter="barn(inVertical)">
                                      <p:cBhvr>
                                        <p:cTn id="21" dur="500"/>
                                        <p:tgtEl>
                                          <p:spTgt spid="29"/>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4" fill="hold" nodeType="clickEffect">
                                  <p:stCondLst>
                                    <p:cond delay="0"/>
                                  </p:stCondLst>
                                  <p:childTnLst>
                                    <p:set>
                                      <p:cBhvr>
                                        <p:cTn id="25" dur="1" fill="hold">
                                          <p:stCondLst>
                                            <p:cond delay="0"/>
                                          </p:stCondLst>
                                        </p:cTn>
                                        <p:tgtEl>
                                          <p:spTgt spid="33">
                                            <p:txEl>
                                              <p:pRg st="0" end="0"/>
                                            </p:txEl>
                                          </p:spTgt>
                                        </p:tgtEl>
                                        <p:attrNameLst>
                                          <p:attrName>style.visibility</p:attrName>
                                        </p:attrNameLst>
                                      </p:cBhvr>
                                      <p:to>
                                        <p:strVal val="visible"/>
                                      </p:to>
                                    </p:set>
                                    <p:animEffect transition="in" filter="wipe(down)">
                                      <p:cBhvr>
                                        <p:cTn id="26" dur="500"/>
                                        <p:tgtEl>
                                          <p:spTgt spid="33">
                                            <p:txEl>
                                              <p:pRg st="0" end="0"/>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42" presetClass="entr" presetSubtype="0" fill="hold" nodeType="clickEffect">
                                  <p:stCondLst>
                                    <p:cond delay="0"/>
                                  </p:stCondLst>
                                  <p:childTnLst>
                                    <p:set>
                                      <p:cBhvr>
                                        <p:cTn id="30" dur="1" fill="hold">
                                          <p:stCondLst>
                                            <p:cond delay="0"/>
                                          </p:stCondLst>
                                        </p:cTn>
                                        <p:tgtEl>
                                          <p:spTgt spid="34"/>
                                        </p:tgtEl>
                                        <p:attrNameLst>
                                          <p:attrName>style.visibility</p:attrName>
                                        </p:attrNameLst>
                                      </p:cBhvr>
                                      <p:to>
                                        <p:strVal val="visible"/>
                                      </p:to>
                                    </p:set>
                                    <p:animEffect transition="in" filter="fade">
                                      <p:cBhvr>
                                        <p:cTn id="31" dur="1000"/>
                                        <p:tgtEl>
                                          <p:spTgt spid="34"/>
                                        </p:tgtEl>
                                      </p:cBhvr>
                                    </p:animEffect>
                                    <p:anim calcmode="lin" valueType="num">
                                      <p:cBhvr>
                                        <p:cTn id="32" dur="1000" fill="hold"/>
                                        <p:tgtEl>
                                          <p:spTgt spid="34"/>
                                        </p:tgtEl>
                                        <p:attrNameLst>
                                          <p:attrName>ppt_x</p:attrName>
                                        </p:attrNameLst>
                                      </p:cBhvr>
                                      <p:tavLst>
                                        <p:tav tm="0">
                                          <p:val>
                                            <p:strVal val="#ppt_x"/>
                                          </p:val>
                                        </p:tav>
                                        <p:tav tm="100000">
                                          <p:val>
                                            <p:strVal val="#ppt_x"/>
                                          </p:val>
                                        </p:tav>
                                      </p:tavLst>
                                    </p:anim>
                                    <p:anim calcmode="lin" valueType="num">
                                      <p:cBhvr>
                                        <p:cTn id="33" dur="1000" fill="hold"/>
                                        <p:tgtEl>
                                          <p:spTgt spid="34"/>
                                        </p:tgtEl>
                                        <p:attrNameLst>
                                          <p:attrName>ppt_y</p:attrName>
                                        </p:attrNameLst>
                                      </p:cBhvr>
                                      <p:tavLst>
                                        <p:tav tm="0">
                                          <p:val>
                                            <p:strVal val="#ppt_y+.1"/>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42" presetClass="entr" presetSubtype="0" fill="hold" nodeType="clickEffect">
                                  <p:stCondLst>
                                    <p:cond delay="0"/>
                                  </p:stCondLst>
                                  <p:childTnLst>
                                    <p:set>
                                      <p:cBhvr>
                                        <p:cTn id="37" dur="1" fill="hold">
                                          <p:stCondLst>
                                            <p:cond delay="0"/>
                                          </p:stCondLst>
                                        </p:cTn>
                                        <p:tgtEl>
                                          <p:spTgt spid="33">
                                            <p:txEl>
                                              <p:pRg st="3" end="3"/>
                                            </p:txEl>
                                          </p:spTgt>
                                        </p:tgtEl>
                                        <p:attrNameLst>
                                          <p:attrName>style.visibility</p:attrName>
                                        </p:attrNameLst>
                                      </p:cBhvr>
                                      <p:to>
                                        <p:strVal val="visible"/>
                                      </p:to>
                                    </p:set>
                                    <p:animEffect transition="in" filter="fade">
                                      <p:cBhvr>
                                        <p:cTn id="38" dur="1000"/>
                                        <p:tgtEl>
                                          <p:spTgt spid="33">
                                            <p:txEl>
                                              <p:pRg st="3" end="3"/>
                                            </p:txEl>
                                          </p:spTgt>
                                        </p:tgtEl>
                                      </p:cBhvr>
                                    </p:animEffect>
                                    <p:anim calcmode="lin" valueType="num">
                                      <p:cBhvr>
                                        <p:cTn id="39" dur="1000" fill="hold"/>
                                        <p:tgtEl>
                                          <p:spTgt spid="33">
                                            <p:txEl>
                                              <p:pRg st="3" end="3"/>
                                            </p:txEl>
                                          </p:spTgt>
                                        </p:tgtEl>
                                        <p:attrNameLst>
                                          <p:attrName>ppt_x</p:attrName>
                                        </p:attrNameLst>
                                      </p:cBhvr>
                                      <p:tavLst>
                                        <p:tav tm="0">
                                          <p:val>
                                            <p:strVal val="#ppt_x"/>
                                          </p:val>
                                        </p:tav>
                                        <p:tav tm="100000">
                                          <p:val>
                                            <p:strVal val="#ppt_x"/>
                                          </p:val>
                                        </p:tav>
                                      </p:tavLst>
                                    </p:anim>
                                    <p:anim calcmode="lin" valueType="num">
                                      <p:cBhvr>
                                        <p:cTn id="40" dur="1000" fill="hold"/>
                                        <p:tgtEl>
                                          <p:spTgt spid="33">
                                            <p:txEl>
                                              <p:pRg st="3" end="3"/>
                                            </p:txEl>
                                          </p:spTgt>
                                        </p:tgtEl>
                                        <p:attrNameLst>
                                          <p:attrName>ppt_y</p:attrName>
                                        </p:attrNameLst>
                                      </p:cBhvr>
                                      <p:tavLst>
                                        <p:tav tm="0">
                                          <p:val>
                                            <p:strVal val="#ppt_y+.1"/>
                                          </p:val>
                                        </p:tav>
                                        <p:tav tm="100000">
                                          <p:val>
                                            <p:strVal val="#ppt_y"/>
                                          </p:val>
                                        </p:tav>
                                      </p:tavLst>
                                    </p:anim>
                                  </p:childTnLst>
                                </p:cTn>
                              </p:par>
                              <p:par>
                                <p:cTn id="41" presetID="42" presetClass="entr" presetSubtype="0" fill="hold" nodeType="withEffect">
                                  <p:stCondLst>
                                    <p:cond delay="0"/>
                                  </p:stCondLst>
                                  <p:childTnLst>
                                    <p:set>
                                      <p:cBhvr>
                                        <p:cTn id="42" dur="1" fill="hold">
                                          <p:stCondLst>
                                            <p:cond delay="0"/>
                                          </p:stCondLst>
                                        </p:cTn>
                                        <p:tgtEl>
                                          <p:spTgt spid="33">
                                            <p:txEl>
                                              <p:pRg st="4" end="4"/>
                                            </p:txEl>
                                          </p:spTgt>
                                        </p:tgtEl>
                                        <p:attrNameLst>
                                          <p:attrName>style.visibility</p:attrName>
                                        </p:attrNameLst>
                                      </p:cBhvr>
                                      <p:to>
                                        <p:strVal val="visible"/>
                                      </p:to>
                                    </p:set>
                                    <p:animEffect transition="in" filter="fade">
                                      <p:cBhvr>
                                        <p:cTn id="43" dur="1000"/>
                                        <p:tgtEl>
                                          <p:spTgt spid="33">
                                            <p:txEl>
                                              <p:pRg st="4" end="4"/>
                                            </p:txEl>
                                          </p:spTgt>
                                        </p:tgtEl>
                                      </p:cBhvr>
                                    </p:animEffect>
                                    <p:anim calcmode="lin" valueType="num">
                                      <p:cBhvr>
                                        <p:cTn id="44" dur="1000" fill="hold"/>
                                        <p:tgtEl>
                                          <p:spTgt spid="33">
                                            <p:txEl>
                                              <p:pRg st="4" end="4"/>
                                            </p:txEl>
                                          </p:spTgt>
                                        </p:tgtEl>
                                        <p:attrNameLst>
                                          <p:attrName>ppt_x</p:attrName>
                                        </p:attrNameLst>
                                      </p:cBhvr>
                                      <p:tavLst>
                                        <p:tav tm="0">
                                          <p:val>
                                            <p:strVal val="#ppt_x"/>
                                          </p:val>
                                        </p:tav>
                                        <p:tav tm="100000">
                                          <p:val>
                                            <p:strVal val="#ppt_x"/>
                                          </p:val>
                                        </p:tav>
                                      </p:tavLst>
                                    </p:anim>
                                    <p:anim calcmode="lin" valueType="num">
                                      <p:cBhvr>
                                        <p:cTn id="45" dur="1000" fill="hold"/>
                                        <p:tgtEl>
                                          <p:spTgt spid="33">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Text, letter&#10;&#10;Description automatically generated">
            <a:extLst>
              <a:ext uri="{FF2B5EF4-FFF2-40B4-BE49-F238E27FC236}">
                <a16:creationId xmlns:a16="http://schemas.microsoft.com/office/drawing/2014/main" id="{8A5AB242-57CB-F44F-9E6C-575945A9F710}"/>
              </a:ext>
            </a:extLst>
          </p:cNvPr>
          <p:cNvPicPr>
            <a:picLocks noChangeAspect="1"/>
          </p:cNvPicPr>
          <p:nvPr/>
        </p:nvPicPr>
        <p:blipFill>
          <a:blip r:embed="rId3"/>
          <a:stretch>
            <a:fillRect/>
          </a:stretch>
        </p:blipFill>
        <p:spPr>
          <a:xfrm rot="16200000">
            <a:off x="2667273" y="-2667272"/>
            <a:ext cx="6858000" cy="12192544"/>
          </a:xfrm>
          <a:prstGeom prst="rect">
            <a:avLst/>
          </a:prstGeom>
        </p:spPr>
      </p:pic>
      <p:sp>
        <p:nvSpPr>
          <p:cNvPr id="2" name="Rectangle 1"/>
          <p:cNvSpPr/>
          <p:nvPr/>
        </p:nvSpPr>
        <p:spPr>
          <a:xfrm>
            <a:off x="450376" y="491319"/>
            <a:ext cx="11273051" cy="5923129"/>
          </a:xfrm>
          <a:prstGeom prst="rect">
            <a:avLst/>
          </a:prstGeom>
          <a:solidFill>
            <a:srgbClr val="FFFFFF">
              <a:alpha val="96078"/>
            </a:srgb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pic>
        <p:nvPicPr>
          <p:cNvPr id="3" name="Picture 2"/>
          <p:cNvPicPr>
            <a:picLocks noChangeAspect="1"/>
          </p:cNvPicPr>
          <p:nvPr/>
        </p:nvPicPr>
        <p:blipFill>
          <a:blip r:embed="rId4"/>
          <a:stretch>
            <a:fillRect/>
          </a:stretch>
        </p:blipFill>
        <p:spPr>
          <a:xfrm>
            <a:off x="-214531" y="1107507"/>
            <a:ext cx="7895208" cy="1056682"/>
          </a:xfrm>
          <a:prstGeom prst="rect">
            <a:avLst/>
          </a:prstGeom>
        </p:spPr>
      </p:pic>
      <p:sp>
        <p:nvSpPr>
          <p:cNvPr id="4" name="Rectangle 3"/>
          <p:cNvSpPr/>
          <p:nvPr/>
        </p:nvSpPr>
        <p:spPr>
          <a:xfrm>
            <a:off x="887924" y="2164189"/>
            <a:ext cx="5690298" cy="3046988"/>
          </a:xfrm>
          <a:prstGeom prst="rect">
            <a:avLst/>
          </a:prstGeom>
        </p:spPr>
        <p:txBody>
          <a:bodyPr wrap="square">
            <a:spAutoFit/>
          </a:bodyPr>
          <a:lstStyle/>
          <a:p>
            <a:pPr algn="just">
              <a:lnSpc>
                <a:spcPct val="150000"/>
              </a:lnSpc>
              <a:spcAft>
                <a:spcPts val="0"/>
              </a:spcAft>
            </a:pPr>
            <a:r>
              <a:rPr lang="vi-VN" sz="3200" dirty="0">
                <a:solidFill>
                  <a:srgbClr val="000000"/>
                </a:solidFill>
                <a:latin typeface="Times New Roman" panose="02020603050405020304" pitchFamily="18" charset="0"/>
                <a:ea typeface="Times New Roman" panose="02020603050405020304" pitchFamily="18" charset="0"/>
              </a:rPr>
              <a:t>- Cụm tính từ trong văn bản </a:t>
            </a:r>
            <a:r>
              <a:rPr lang="vi-VN" sz="3200" i="1" dirty="0">
                <a:solidFill>
                  <a:srgbClr val="000000"/>
                </a:solidFill>
                <a:latin typeface="Times New Roman" panose="02020603050405020304" pitchFamily="18" charset="0"/>
                <a:ea typeface="Times New Roman" panose="02020603050405020304" pitchFamily="18" charset="0"/>
              </a:rPr>
              <a:t>Gió lạnh đầu mùa</a:t>
            </a:r>
            <a:r>
              <a:rPr lang="vi-VN" sz="3200" dirty="0">
                <a:solidFill>
                  <a:srgbClr val="000000"/>
                </a:solidFill>
                <a:latin typeface="Times New Roman" panose="02020603050405020304" pitchFamily="18" charset="0"/>
                <a:ea typeface="Times New Roman" panose="02020603050405020304" pitchFamily="18" charset="0"/>
              </a:rPr>
              <a:t>: </a:t>
            </a:r>
            <a:r>
              <a:rPr lang="vi-VN" sz="3200" i="1" dirty="0">
                <a:solidFill>
                  <a:srgbClr val="FF0000"/>
                </a:solidFill>
                <a:latin typeface="Times New Roman" panose="02020603050405020304" pitchFamily="18" charset="0"/>
                <a:ea typeface="Times New Roman" panose="02020603050405020304" pitchFamily="18" charset="0"/>
              </a:rPr>
              <a:t>khổ lắm</a:t>
            </a:r>
            <a:endParaRPr lang="en-US" sz="3200" dirty="0">
              <a:solidFill>
                <a:srgbClr val="FF0000"/>
              </a:solidFill>
              <a:latin typeface="Times New Roman" panose="02020603050405020304" pitchFamily="18" charset="0"/>
              <a:ea typeface="Times New Roman" panose="02020603050405020304" pitchFamily="18" charset="0"/>
            </a:endParaRPr>
          </a:p>
          <a:p>
            <a:pPr algn="just">
              <a:lnSpc>
                <a:spcPct val="150000"/>
              </a:lnSpc>
            </a:pPr>
            <a:r>
              <a:rPr lang="vi-VN" sz="3200" dirty="0">
                <a:solidFill>
                  <a:srgbClr val="000000"/>
                </a:solidFill>
                <a:latin typeface="Times New Roman" panose="02020603050405020304" pitchFamily="18" charset="0"/>
                <a:ea typeface="Times New Roman" panose="02020603050405020304" pitchFamily="18" charset="0"/>
              </a:rPr>
              <a:t>- Ba cụm tính từ khác:</a:t>
            </a:r>
            <a:r>
              <a:rPr lang="vi-VN" sz="3200" i="1" dirty="0">
                <a:solidFill>
                  <a:srgbClr val="000000"/>
                </a:solidFill>
                <a:latin typeface="Times New Roman" panose="02020603050405020304" pitchFamily="18" charset="0"/>
                <a:ea typeface="Times New Roman" panose="02020603050405020304" pitchFamily="18" charset="0"/>
              </a:rPr>
              <a:t> </a:t>
            </a:r>
            <a:r>
              <a:rPr lang="vi-VN" sz="3200" i="1" dirty="0">
                <a:solidFill>
                  <a:srgbClr val="FF0000"/>
                </a:solidFill>
                <a:latin typeface="Times New Roman" panose="02020603050405020304" pitchFamily="18" charset="0"/>
                <a:ea typeface="Times New Roman" panose="02020603050405020304" pitchFamily="18" charset="0"/>
              </a:rPr>
              <a:t>rất khổ, khổ một chút thôi, khổ ghê cơ</a:t>
            </a:r>
            <a:endParaRPr lang="en-US" sz="3200" dirty="0">
              <a:solidFill>
                <a:srgbClr val="FF0000"/>
              </a:solidFill>
            </a:endParaRPr>
          </a:p>
        </p:txBody>
      </p:sp>
      <p:pic>
        <p:nvPicPr>
          <p:cNvPr id="83" name="Picture 82"/>
          <p:cNvPicPr>
            <a:picLocks noChangeAspect="1"/>
          </p:cNvPicPr>
          <p:nvPr/>
        </p:nvPicPr>
        <p:blipFill>
          <a:blip r:embed="rId5"/>
          <a:stretch>
            <a:fillRect/>
          </a:stretch>
        </p:blipFill>
        <p:spPr>
          <a:xfrm>
            <a:off x="6687405" y="716976"/>
            <a:ext cx="4525344" cy="5430411"/>
          </a:xfrm>
          <a:prstGeom prst="rect">
            <a:avLst/>
          </a:prstGeom>
        </p:spPr>
      </p:pic>
    </p:spTree>
    <p:extLst>
      <p:ext uri="{BB962C8B-B14F-4D97-AF65-F5344CB8AC3E}">
        <p14:creationId xmlns:p14="http://schemas.microsoft.com/office/powerpoint/2010/main" val="25710221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83"/>
                                        </p:tgtEl>
                                        <p:attrNameLst>
                                          <p:attrName>style.visibility</p:attrName>
                                        </p:attrNameLst>
                                      </p:cBhvr>
                                      <p:to>
                                        <p:strVal val="visible"/>
                                      </p:to>
                                    </p:set>
                                    <p:animEffect transition="in" filter="fade">
                                      <p:cBhvr>
                                        <p:cTn id="7" dur="1000"/>
                                        <p:tgtEl>
                                          <p:spTgt spid="83"/>
                                        </p:tgtEl>
                                      </p:cBhvr>
                                    </p:animEffect>
                                    <p:anim calcmode="lin" valueType="num">
                                      <p:cBhvr>
                                        <p:cTn id="8" dur="1000" fill="hold"/>
                                        <p:tgtEl>
                                          <p:spTgt spid="83"/>
                                        </p:tgtEl>
                                        <p:attrNameLst>
                                          <p:attrName>ppt_x</p:attrName>
                                        </p:attrNameLst>
                                      </p:cBhvr>
                                      <p:tavLst>
                                        <p:tav tm="0">
                                          <p:val>
                                            <p:strVal val="#ppt_x"/>
                                          </p:val>
                                        </p:tav>
                                        <p:tav tm="100000">
                                          <p:val>
                                            <p:strVal val="#ppt_x"/>
                                          </p:val>
                                        </p:tav>
                                      </p:tavLst>
                                    </p:anim>
                                    <p:anim calcmode="lin" valueType="num">
                                      <p:cBhvr>
                                        <p:cTn id="9" dur="1000" fill="hold"/>
                                        <p:tgtEl>
                                          <p:spTgt spid="8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barn(inVertical)">
                                      <p:cBhvr>
                                        <p:cTn id="14" dur="500"/>
                                        <p:tgtEl>
                                          <p:spTgt spid="3"/>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4" fill="hold" grpId="0" nodeType="click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wipe(down)">
                                      <p:cBhvr>
                                        <p:cTn id="19"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Text, letter&#10;&#10;Description automatically generated">
            <a:extLst>
              <a:ext uri="{FF2B5EF4-FFF2-40B4-BE49-F238E27FC236}">
                <a16:creationId xmlns:a16="http://schemas.microsoft.com/office/drawing/2014/main" id="{8A5AB242-57CB-F44F-9E6C-575945A9F710}"/>
              </a:ext>
            </a:extLst>
          </p:cNvPr>
          <p:cNvPicPr>
            <a:picLocks noChangeAspect="1"/>
          </p:cNvPicPr>
          <p:nvPr/>
        </p:nvPicPr>
        <p:blipFill>
          <a:blip r:embed="rId3"/>
          <a:stretch>
            <a:fillRect/>
          </a:stretch>
        </p:blipFill>
        <p:spPr>
          <a:xfrm rot="16200000">
            <a:off x="2667273" y="-2667272"/>
            <a:ext cx="6858000" cy="12192544"/>
          </a:xfrm>
          <a:prstGeom prst="rect">
            <a:avLst/>
          </a:prstGeom>
        </p:spPr>
      </p:pic>
      <p:sp>
        <p:nvSpPr>
          <p:cNvPr id="2" name="Rectangle 1"/>
          <p:cNvSpPr/>
          <p:nvPr/>
        </p:nvSpPr>
        <p:spPr>
          <a:xfrm>
            <a:off x="450376" y="491319"/>
            <a:ext cx="11273051" cy="5923129"/>
          </a:xfrm>
          <a:prstGeom prst="rect">
            <a:avLst/>
          </a:prstGeom>
          <a:solidFill>
            <a:srgbClr val="FFFFFF">
              <a:alpha val="96078"/>
            </a:srgb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5" name="Rectangle 4"/>
          <p:cNvSpPr/>
          <p:nvPr/>
        </p:nvSpPr>
        <p:spPr>
          <a:xfrm>
            <a:off x="818865" y="1670141"/>
            <a:ext cx="4421875" cy="1108880"/>
          </a:xfrm>
          <a:prstGeom prst="rect">
            <a:avLst/>
          </a:prstGeom>
          <a:solidFill>
            <a:srgbClr val="3C969A"/>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3200" dirty="0">
                <a:solidFill>
                  <a:prstClr val="white"/>
                </a:solidFill>
                <a:latin typeface="Times New Roman" panose="02020603050405020304" pitchFamily="18" charset="0"/>
                <a:cs typeface="Times New Roman" panose="02020603050405020304" pitchFamily="18" charset="0"/>
              </a:rPr>
              <a:t>Cụm tính từ</a:t>
            </a:r>
            <a:endParaRPr lang="en-US" sz="3200" dirty="0">
              <a:solidFill>
                <a:prstClr val="white"/>
              </a:solidFill>
              <a:latin typeface="Times New Roman" panose="02020603050405020304" pitchFamily="18" charset="0"/>
              <a:cs typeface="Times New Roman" panose="02020603050405020304" pitchFamily="18" charset="0"/>
            </a:endParaRPr>
          </a:p>
        </p:txBody>
      </p:sp>
      <p:sp>
        <p:nvSpPr>
          <p:cNvPr id="19" name="Rectangle 18"/>
          <p:cNvSpPr/>
          <p:nvPr/>
        </p:nvSpPr>
        <p:spPr>
          <a:xfrm>
            <a:off x="818865" y="2970315"/>
            <a:ext cx="4421875" cy="1300175"/>
          </a:xfrm>
          <a:prstGeom prst="rect">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3600" i="1" dirty="0" err="1">
                <a:solidFill>
                  <a:srgbClr val="000000"/>
                </a:solidFill>
                <a:latin typeface="Times New Roman" panose="02020603050405020304" pitchFamily="18" charset="0"/>
                <a:ea typeface="Times New Roman" panose="02020603050405020304" pitchFamily="18" charset="0"/>
              </a:rPr>
              <a:t>trong</a:t>
            </a:r>
            <a:r>
              <a:rPr lang="en-US" sz="3600" i="1" dirty="0">
                <a:solidFill>
                  <a:srgbClr val="000000"/>
                </a:solidFill>
                <a:latin typeface="Times New Roman" panose="02020603050405020304" pitchFamily="18" charset="0"/>
                <a:ea typeface="Times New Roman" panose="02020603050405020304" pitchFamily="18" charset="0"/>
              </a:rPr>
              <a:t> </a:t>
            </a:r>
            <a:r>
              <a:rPr lang="en-US" sz="3600" i="1" dirty="0" err="1">
                <a:solidFill>
                  <a:srgbClr val="000000"/>
                </a:solidFill>
                <a:latin typeface="Times New Roman" panose="02020603050405020304" pitchFamily="18" charset="0"/>
                <a:ea typeface="Times New Roman" panose="02020603050405020304" pitchFamily="18" charset="0"/>
              </a:rPr>
              <a:t>hơn</a:t>
            </a:r>
            <a:r>
              <a:rPr lang="en-US" sz="3600" i="1" dirty="0">
                <a:solidFill>
                  <a:srgbClr val="000000"/>
                </a:solidFill>
                <a:latin typeface="Times New Roman" panose="02020603050405020304" pitchFamily="18" charset="0"/>
                <a:ea typeface="Times New Roman" panose="02020603050405020304" pitchFamily="18" charset="0"/>
              </a:rPr>
              <a:t> </a:t>
            </a:r>
            <a:r>
              <a:rPr lang="en-US" sz="3600" i="1" dirty="0" err="1">
                <a:solidFill>
                  <a:srgbClr val="000000"/>
                </a:solidFill>
                <a:latin typeface="Times New Roman" panose="02020603050405020304" pitchFamily="18" charset="0"/>
                <a:ea typeface="Times New Roman" panose="02020603050405020304" pitchFamily="18" charset="0"/>
              </a:rPr>
              <a:t>mọi</a:t>
            </a:r>
            <a:r>
              <a:rPr lang="en-US" sz="3600" i="1" dirty="0">
                <a:solidFill>
                  <a:srgbClr val="000000"/>
                </a:solidFill>
                <a:latin typeface="Times New Roman" panose="02020603050405020304" pitchFamily="18" charset="0"/>
                <a:ea typeface="Times New Roman" panose="02020603050405020304" pitchFamily="18" charset="0"/>
              </a:rPr>
              <a:t> </a:t>
            </a:r>
            <a:r>
              <a:rPr lang="en-US" sz="3600" i="1" dirty="0" err="1">
                <a:solidFill>
                  <a:srgbClr val="000000"/>
                </a:solidFill>
                <a:latin typeface="Times New Roman" panose="02020603050405020304" pitchFamily="18" charset="0"/>
                <a:ea typeface="Times New Roman" panose="02020603050405020304" pitchFamily="18" charset="0"/>
              </a:rPr>
              <a:t>hôm</a:t>
            </a:r>
            <a:endParaRPr lang="en-US" sz="3600" dirty="0">
              <a:latin typeface="Times New Roman" panose="02020603050405020304" pitchFamily="18" charset="0"/>
              <a:ea typeface="Times New Roman" panose="02020603050405020304" pitchFamily="18" charset="0"/>
            </a:endParaRPr>
          </a:p>
        </p:txBody>
      </p:sp>
      <p:sp>
        <p:nvSpPr>
          <p:cNvPr id="20" name="Rectangle 19"/>
          <p:cNvSpPr/>
          <p:nvPr/>
        </p:nvSpPr>
        <p:spPr>
          <a:xfrm>
            <a:off x="818865" y="4461560"/>
            <a:ext cx="4421875" cy="1475212"/>
          </a:xfrm>
          <a:prstGeom prst="rect">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200" i="1" dirty="0">
                <a:solidFill>
                  <a:srgbClr val="000000"/>
                </a:solidFill>
                <a:latin typeface="Times New Roman" panose="02020603050405020304" pitchFamily="18" charset="0"/>
                <a:ea typeface="Times New Roman" panose="02020603050405020304" pitchFamily="18" charset="0"/>
              </a:rPr>
              <a:t>r</a:t>
            </a:r>
            <a:r>
              <a:rPr lang="vi-VN" sz="3200" i="1">
                <a:solidFill>
                  <a:srgbClr val="000000"/>
                </a:solidFill>
                <a:latin typeface="Times New Roman" panose="02020603050405020304" pitchFamily="18" charset="0"/>
                <a:ea typeface="Times New Roman" panose="02020603050405020304" pitchFamily="18" charset="0"/>
              </a:rPr>
              <a:t>ất </a:t>
            </a:r>
            <a:r>
              <a:rPr lang="vi-VN" sz="3200" i="1" dirty="0">
                <a:solidFill>
                  <a:srgbClr val="000000"/>
                </a:solidFill>
                <a:latin typeface="Times New Roman" panose="02020603050405020304" pitchFamily="18" charset="0"/>
                <a:ea typeface="Times New Roman" panose="02020603050405020304" pitchFamily="18" charset="0"/>
              </a:rPr>
              <a:t>nghèo</a:t>
            </a:r>
            <a:endParaRPr lang="en-US" sz="3200" dirty="0">
              <a:solidFill>
                <a:prstClr val="white"/>
              </a:solidFill>
              <a:latin typeface="Times New Roman" panose="02020603050405020304" pitchFamily="18" charset="0"/>
              <a:ea typeface="Times New Roman" panose="02020603050405020304" pitchFamily="18" charset="0"/>
            </a:endParaRPr>
          </a:p>
        </p:txBody>
      </p:sp>
      <p:sp>
        <p:nvSpPr>
          <p:cNvPr id="21" name="Rectangle 20"/>
          <p:cNvSpPr/>
          <p:nvPr/>
        </p:nvSpPr>
        <p:spPr>
          <a:xfrm>
            <a:off x="5393141" y="1670141"/>
            <a:ext cx="1624030" cy="1108880"/>
          </a:xfrm>
          <a:prstGeom prst="rect">
            <a:avLst/>
          </a:prstGeom>
          <a:solidFill>
            <a:srgbClr val="3C969A"/>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3000" dirty="0">
                <a:solidFill>
                  <a:prstClr val="white"/>
                </a:solidFill>
                <a:latin typeface="Times New Roman" panose="02020603050405020304" pitchFamily="18" charset="0"/>
                <a:cs typeface="Times New Roman" panose="02020603050405020304" pitchFamily="18" charset="0"/>
              </a:rPr>
              <a:t>TT trung tâm</a:t>
            </a:r>
            <a:endParaRPr lang="en-US" sz="3000" dirty="0">
              <a:solidFill>
                <a:prstClr val="white"/>
              </a:solidFill>
              <a:latin typeface="Times New Roman" panose="02020603050405020304" pitchFamily="18" charset="0"/>
              <a:cs typeface="Times New Roman" panose="02020603050405020304" pitchFamily="18" charset="0"/>
            </a:endParaRPr>
          </a:p>
        </p:txBody>
      </p:sp>
      <p:sp>
        <p:nvSpPr>
          <p:cNvPr id="23" name="Rectangle 22"/>
          <p:cNvSpPr/>
          <p:nvPr/>
        </p:nvSpPr>
        <p:spPr>
          <a:xfrm>
            <a:off x="5393141" y="2970315"/>
            <a:ext cx="1624030" cy="1300175"/>
          </a:xfrm>
          <a:prstGeom prst="rect">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i="1" dirty="0" err="1">
                <a:solidFill>
                  <a:srgbClr val="000000"/>
                </a:solidFill>
                <a:latin typeface="Times New Roman" panose="02020603050405020304" pitchFamily="18" charset="0"/>
                <a:ea typeface="Times New Roman" panose="02020603050405020304" pitchFamily="18" charset="0"/>
              </a:rPr>
              <a:t>trong</a:t>
            </a:r>
            <a:endParaRPr lang="en-US" sz="4000" dirty="0">
              <a:latin typeface="Times New Roman" panose="02020603050405020304" pitchFamily="18" charset="0"/>
              <a:ea typeface="Times New Roman" panose="02020603050405020304" pitchFamily="18" charset="0"/>
            </a:endParaRPr>
          </a:p>
        </p:txBody>
      </p:sp>
      <p:sp>
        <p:nvSpPr>
          <p:cNvPr id="24" name="Rectangle 23"/>
          <p:cNvSpPr/>
          <p:nvPr/>
        </p:nvSpPr>
        <p:spPr>
          <a:xfrm>
            <a:off x="5393141" y="4461560"/>
            <a:ext cx="1624030" cy="1475212"/>
          </a:xfrm>
          <a:prstGeom prst="rect">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i="1" dirty="0">
                <a:solidFill>
                  <a:srgbClr val="000000"/>
                </a:solidFill>
                <a:latin typeface="Times New Roman" panose="02020603050405020304" pitchFamily="18" charset="0"/>
                <a:ea typeface="Times New Roman" panose="02020603050405020304" pitchFamily="18" charset="0"/>
              </a:rPr>
              <a:t>n</a:t>
            </a:r>
            <a:r>
              <a:rPr lang="vi-VN" sz="3200" i="1">
                <a:solidFill>
                  <a:srgbClr val="000000"/>
                </a:solidFill>
                <a:latin typeface="Times New Roman" panose="02020603050405020304" pitchFamily="18" charset="0"/>
                <a:ea typeface="Times New Roman" panose="02020603050405020304" pitchFamily="18" charset="0"/>
              </a:rPr>
              <a:t>ghèo </a:t>
            </a:r>
            <a:endParaRPr lang="en-US" sz="3200" dirty="0">
              <a:solidFill>
                <a:prstClr val="white"/>
              </a:solidFill>
              <a:latin typeface="Times New Roman" panose="02020603050405020304" pitchFamily="18" charset="0"/>
              <a:ea typeface="Times New Roman" panose="02020603050405020304" pitchFamily="18" charset="0"/>
            </a:endParaRPr>
          </a:p>
        </p:txBody>
      </p:sp>
      <p:sp>
        <p:nvSpPr>
          <p:cNvPr id="25" name="Rectangle 24"/>
          <p:cNvSpPr/>
          <p:nvPr/>
        </p:nvSpPr>
        <p:spPr>
          <a:xfrm>
            <a:off x="7169571" y="1670141"/>
            <a:ext cx="4226309" cy="1108880"/>
          </a:xfrm>
          <a:prstGeom prst="rect">
            <a:avLst/>
          </a:prstGeom>
          <a:solidFill>
            <a:srgbClr val="3C969A"/>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3200" dirty="0">
                <a:solidFill>
                  <a:prstClr val="white"/>
                </a:solidFill>
                <a:latin typeface="Times New Roman" panose="02020603050405020304" pitchFamily="18" charset="0"/>
                <a:cs typeface="Times New Roman" panose="02020603050405020304" pitchFamily="18" charset="0"/>
              </a:rPr>
              <a:t>Ý nghĩa mà tính từ được bổ trợ</a:t>
            </a:r>
            <a:endParaRPr lang="en-US" sz="3200" dirty="0">
              <a:solidFill>
                <a:prstClr val="white"/>
              </a:solidFill>
              <a:latin typeface="Times New Roman" panose="02020603050405020304" pitchFamily="18" charset="0"/>
              <a:cs typeface="Times New Roman" panose="02020603050405020304" pitchFamily="18" charset="0"/>
            </a:endParaRPr>
          </a:p>
        </p:txBody>
      </p:sp>
      <p:sp>
        <p:nvSpPr>
          <p:cNvPr id="27" name="Rectangle 26"/>
          <p:cNvSpPr/>
          <p:nvPr/>
        </p:nvSpPr>
        <p:spPr>
          <a:xfrm>
            <a:off x="7169571" y="2970315"/>
            <a:ext cx="4226309" cy="1300175"/>
          </a:xfrm>
          <a:prstGeom prst="rect">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vi-VN" sz="2800" dirty="0">
                <a:solidFill>
                  <a:srgbClr val="000000"/>
                </a:solidFill>
                <a:latin typeface="Times New Roman" panose="02020603050405020304" pitchFamily="18" charset="0"/>
                <a:ea typeface="Times New Roman" panose="02020603050405020304" pitchFamily="18" charset="0"/>
              </a:rPr>
              <a:t>Phần phụ sau bổ sung ý nghĩa so sánh (</a:t>
            </a:r>
            <a:r>
              <a:rPr lang="en-US" sz="2800" dirty="0" err="1">
                <a:solidFill>
                  <a:srgbClr val="000000"/>
                </a:solidFill>
                <a:latin typeface="Times New Roman" panose="02020603050405020304" pitchFamily="18" charset="0"/>
                <a:ea typeface="Times New Roman" panose="02020603050405020304" pitchFamily="18" charset="0"/>
              </a:rPr>
              <a:t>mức</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độ</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của</a:t>
            </a:r>
            <a:r>
              <a:rPr lang="en-US" sz="2800" dirty="0">
                <a:solidFill>
                  <a:srgbClr val="000000"/>
                </a:solidFill>
                <a:latin typeface="Times New Roman" panose="02020603050405020304" pitchFamily="18" charset="0"/>
                <a:ea typeface="Times New Roman" panose="02020603050405020304" pitchFamily="18" charset="0"/>
              </a:rPr>
              <a:t> </a:t>
            </a:r>
            <a:r>
              <a:rPr lang="en-US" sz="2800" i="1" dirty="0" err="1">
                <a:solidFill>
                  <a:srgbClr val="000000"/>
                </a:solidFill>
                <a:latin typeface="Times New Roman" panose="02020603050405020304" pitchFamily="18" charset="0"/>
                <a:ea typeface="Times New Roman" panose="02020603050405020304" pitchFamily="18" charset="0"/>
              </a:rPr>
              <a:t>trong</a:t>
            </a:r>
            <a:r>
              <a:rPr lang="en-US" sz="2800" dirty="0">
                <a:solidFill>
                  <a:srgbClr val="000000"/>
                </a:solidFill>
                <a:latin typeface="Times New Roman" panose="02020603050405020304" pitchFamily="18" charset="0"/>
                <a:ea typeface="Times New Roman" panose="02020603050405020304" pitchFamily="18" charset="0"/>
              </a:rPr>
              <a:t> so </a:t>
            </a:r>
            <a:r>
              <a:rPr lang="en-US" sz="2800" dirty="0" err="1">
                <a:solidFill>
                  <a:srgbClr val="000000"/>
                </a:solidFill>
                <a:latin typeface="Times New Roman" panose="02020603050405020304" pitchFamily="18" charset="0"/>
                <a:ea typeface="Times New Roman" panose="02020603050405020304" pitchFamily="18" charset="0"/>
              </a:rPr>
              <a:t>với</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mọi</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hôm</a:t>
            </a:r>
            <a:r>
              <a:rPr lang="vi-VN" sz="2800" dirty="0">
                <a:solidFill>
                  <a:srgbClr val="000000"/>
                </a:solidFill>
                <a:latin typeface="Times New Roman" panose="02020603050405020304" pitchFamily="18" charset="0"/>
                <a:ea typeface="Times New Roman" panose="02020603050405020304" pitchFamily="18" charset="0"/>
              </a:rPr>
              <a:t>)</a:t>
            </a:r>
            <a:endParaRPr lang="en-US" sz="2800" dirty="0">
              <a:latin typeface="Times New Roman" panose="02020603050405020304" pitchFamily="18" charset="0"/>
              <a:ea typeface="Times New Roman" panose="02020603050405020304" pitchFamily="18" charset="0"/>
            </a:endParaRPr>
          </a:p>
        </p:txBody>
      </p:sp>
      <p:sp>
        <p:nvSpPr>
          <p:cNvPr id="28" name="Rectangle 27"/>
          <p:cNvSpPr/>
          <p:nvPr/>
        </p:nvSpPr>
        <p:spPr>
          <a:xfrm>
            <a:off x="7169571" y="4461560"/>
            <a:ext cx="4226309" cy="1475212"/>
          </a:xfrm>
          <a:prstGeom prst="rect">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vi-VN" sz="3200" dirty="0">
                <a:solidFill>
                  <a:srgbClr val="000000"/>
                </a:solidFill>
                <a:latin typeface="Times New Roman" panose="02020603050405020304" pitchFamily="18" charset="0"/>
                <a:ea typeface="Times New Roman" panose="02020603050405020304" pitchFamily="18" charset="0"/>
              </a:rPr>
              <a:t>Phần phụ trước bổ sung ý nghĩa chỉ mức độ của nghèo</a:t>
            </a:r>
            <a:endParaRPr lang="en-US" sz="3200" dirty="0">
              <a:solidFill>
                <a:prstClr val="white"/>
              </a:solidFill>
              <a:latin typeface="Times New Roman" panose="02020603050405020304" pitchFamily="18" charset="0"/>
              <a:ea typeface="Times New Roman" panose="02020603050405020304" pitchFamily="18" charset="0"/>
            </a:endParaRPr>
          </a:p>
        </p:txBody>
      </p:sp>
      <p:pic>
        <p:nvPicPr>
          <p:cNvPr id="17" name="Picture 16"/>
          <p:cNvPicPr>
            <a:picLocks noChangeAspect="1"/>
          </p:cNvPicPr>
          <p:nvPr/>
        </p:nvPicPr>
        <p:blipFill>
          <a:blip r:embed="rId4"/>
          <a:stretch>
            <a:fillRect/>
          </a:stretch>
        </p:blipFill>
        <p:spPr>
          <a:xfrm>
            <a:off x="750626" y="461855"/>
            <a:ext cx="9934660" cy="1329639"/>
          </a:xfrm>
          <a:prstGeom prst="rect">
            <a:avLst/>
          </a:prstGeom>
        </p:spPr>
      </p:pic>
    </p:spTree>
    <p:extLst>
      <p:ext uri="{BB962C8B-B14F-4D97-AF65-F5344CB8AC3E}">
        <p14:creationId xmlns:p14="http://schemas.microsoft.com/office/powerpoint/2010/main" val="36106120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arn(inVertical)">
                                      <p:cBhvr>
                                        <p:cTn id="7" dur="500"/>
                                        <p:tgtEl>
                                          <p:spTgt spid="17"/>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arn(inVertical)">
                                      <p:cBhvr>
                                        <p:cTn id="12" dur="500"/>
                                        <p:tgtEl>
                                          <p:spTgt spid="5"/>
                                        </p:tgtEl>
                                      </p:cBhvr>
                                    </p:animEffect>
                                  </p:childTnLst>
                                </p:cTn>
                              </p:par>
                              <p:par>
                                <p:cTn id="13" presetID="16" presetClass="entr" presetSubtype="21" fill="hold" grpId="0" nodeType="withEffect">
                                  <p:stCondLst>
                                    <p:cond delay="0"/>
                                  </p:stCondLst>
                                  <p:childTnLst>
                                    <p:set>
                                      <p:cBhvr>
                                        <p:cTn id="14" dur="1" fill="hold">
                                          <p:stCondLst>
                                            <p:cond delay="0"/>
                                          </p:stCondLst>
                                        </p:cTn>
                                        <p:tgtEl>
                                          <p:spTgt spid="21"/>
                                        </p:tgtEl>
                                        <p:attrNameLst>
                                          <p:attrName>style.visibility</p:attrName>
                                        </p:attrNameLst>
                                      </p:cBhvr>
                                      <p:to>
                                        <p:strVal val="visible"/>
                                      </p:to>
                                    </p:set>
                                    <p:animEffect transition="in" filter="barn(inVertical)">
                                      <p:cBhvr>
                                        <p:cTn id="15" dur="500"/>
                                        <p:tgtEl>
                                          <p:spTgt spid="21"/>
                                        </p:tgtEl>
                                      </p:cBhvr>
                                    </p:animEffect>
                                  </p:childTnLst>
                                </p:cTn>
                              </p:par>
                              <p:par>
                                <p:cTn id="16" presetID="16" presetClass="entr" presetSubtype="21" fill="hold" grpId="0" nodeType="withEffect">
                                  <p:stCondLst>
                                    <p:cond delay="0"/>
                                  </p:stCondLst>
                                  <p:childTnLst>
                                    <p:set>
                                      <p:cBhvr>
                                        <p:cTn id="17" dur="1" fill="hold">
                                          <p:stCondLst>
                                            <p:cond delay="0"/>
                                          </p:stCondLst>
                                        </p:cTn>
                                        <p:tgtEl>
                                          <p:spTgt spid="25"/>
                                        </p:tgtEl>
                                        <p:attrNameLst>
                                          <p:attrName>style.visibility</p:attrName>
                                        </p:attrNameLst>
                                      </p:cBhvr>
                                      <p:to>
                                        <p:strVal val="visible"/>
                                      </p:to>
                                    </p:set>
                                    <p:animEffect transition="in" filter="barn(inVertical)">
                                      <p:cBhvr>
                                        <p:cTn id="18" dur="500"/>
                                        <p:tgtEl>
                                          <p:spTgt spid="25"/>
                                        </p:tgtEl>
                                      </p:cBhvr>
                                    </p:animEffect>
                                  </p:childTnLst>
                                </p:cTn>
                              </p:par>
                            </p:childTnLst>
                          </p:cTn>
                        </p:par>
                      </p:childTnLst>
                    </p:cTn>
                  </p:par>
                  <p:par>
                    <p:cTn id="19" fill="hold">
                      <p:stCondLst>
                        <p:cond delay="indefinite"/>
                      </p:stCondLst>
                      <p:childTnLst>
                        <p:par>
                          <p:cTn id="20" fill="hold">
                            <p:stCondLst>
                              <p:cond delay="0"/>
                            </p:stCondLst>
                            <p:childTnLst>
                              <p:par>
                                <p:cTn id="21" presetID="16" presetClass="entr" presetSubtype="21" fill="hold" grpId="0" nodeType="clickEffect">
                                  <p:stCondLst>
                                    <p:cond delay="0"/>
                                  </p:stCondLst>
                                  <p:childTnLst>
                                    <p:set>
                                      <p:cBhvr>
                                        <p:cTn id="22" dur="1" fill="hold">
                                          <p:stCondLst>
                                            <p:cond delay="0"/>
                                          </p:stCondLst>
                                        </p:cTn>
                                        <p:tgtEl>
                                          <p:spTgt spid="19"/>
                                        </p:tgtEl>
                                        <p:attrNameLst>
                                          <p:attrName>style.visibility</p:attrName>
                                        </p:attrNameLst>
                                      </p:cBhvr>
                                      <p:to>
                                        <p:strVal val="visible"/>
                                      </p:to>
                                    </p:set>
                                    <p:animEffect transition="in" filter="barn(inVertical)">
                                      <p:cBhvr>
                                        <p:cTn id="23" dur="500"/>
                                        <p:tgtEl>
                                          <p:spTgt spid="19"/>
                                        </p:tgtEl>
                                      </p:cBhvr>
                                    </p:animEffect>
                                  </p:childTnLst>
                                </p:cTn>
                              </p:par>
                            </p:childTnLst>
                          </p:cTn>
                        </p:par>
                      </p:childTnLst>
                    </p:cTn>
                  </p:par>
                  <p:par>
                    <p:cTn id="24" fill="hold">
                      <p:stCondLst>
                        <p:cond delay="indefinite"/>
                      </p:stCondLst>
                      <p:childTnLst>
                        <p:par>
                          <p:cTn id="25" fill="hold">
                            <p:stCondLst>
                              <p:cond delay="0"/>
                            </p:stCondLst>
                            <p:childTnLst>
                              <p:par>
                                <p:cTn id="26" presetID="16" presetClass="entr" presetSubtype="21" fill="hold" grpId="0" nodeType="clickEffect">
                                  <p:stCondLst>
                                    <p:cond delay="0"/>
                                  </p:stCondLst>
                                  <p:childTnLst>
                                    <p:set>
                                      <p:cBhvr>
                                        <p:cTn id="27" dur="1" fill="hold">
                                          <p:stCondLst>
                                            <p:cond delay="0"/>
                                          </p:stCondLst>
                                        </p:cTn>
                                        <p:tgtEl>
                                          <p:spTgt spid="23"/>
                                        </p:tgtEl>
                                        <p:attrNameLst>
                                          <p:attrName>style.visibility</p:attrName>
                                        </p:attrNameLst>
                                      </p:cBhvr>
                                      <p:to>
                                        <p:strVal val="visible"/>
                                      </p:to>
                                    </p:set>
                                    <p:animEffect transition="in" filter="barn(inVertical)">
                                      <p:cBhvr>
                                        <p:cTn id="28" dur="500"/>
                                        <p:tgtEl>
                                          <p:spTgt spid="23"/>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4" fill="hold" grpId="0" nodeType="clickEffect">
                                  <p:stCondLst>
                                    <p:cond delay="0"/>
                                  </p:stCondLst>
                                  <p:childTnLst>
                                    <p:set>
                                      <p:cBhvr>
                                        <p:cTn id="32" dur="1" fill="hold">
                                          <p:stCondLst>
                                            <p:cond delay="0"/>
                                          </p:stCondLst>
                                        </p:cTn>
                                        <p:tgtEl>
                                          <p:spTgt spid="27"/>
                                        </p:tgtEl>
                                        <p:attrNameLst>
                                          <p:attrName>style.visibility</p:attrName>
                                        </p:attrNameLst>
                                      </p:cBhvr>
                                      <p:to>
                                        <p:strVal val="visible"/>
                                      </p:to>
                                    </p:set>
                                    <p:animEffect transition="in" filter="wipe(down)">
                                      <p:cBhvr>
                                        <p:cTn id="33" dur="500"/>
                                        <p:tgtEl>
                                          <p:spTgt spid="27"/>
                                        </p:tgtEl>
                                      </p:cBhvr>
                                    </p:animEffect>
                                  </p:childTnLst>
                                </p:cTn>
                              </p:par>
                            </p:childTnLst>
                          </p:cTn>
                        </p:par>
                      </p:childTnLst>
                    </p:cTn>
                  </p:par>
                  <p:par>
                    <p:cTn id="34" fill="hold">
                      <p:stCondLst>
                        <p:cond delay="indefinite"/>
                      </p:stCondLst>
                      <p:childTnLst>
                        <p:par>
                          <p:cTn id="35" fill="hold">
                            <p:stCondLst>
                              <p:cond delay="0"/>
                            </p:stCondLst>
                            <p:childTnLst>
                              <p:par>
                                <p:cTn id="36" presetID="22" presetClass="entr" presetSubtype="4" fill="hold" grpId="0" nodeType="clickEffect">
                                  <p:stCondLst>
                                    <p:cond delay="0"/>
                                  </p:stCondLst>
                                  <p:childTnLst>
                                    <p:set>
                                      <p:cBhvr>
                                        <p:cTn id="37" dur="1" fill="hold">
                                          <p:stCondLst>
                                            <p:cond delay="0"/>
                                          </p:stCondLst>
                                        </p:cTn>
                                        <p:tgtEl>
                                          <p:spTgt spid="20"/>
                                        </p:tgtEl>
                                        <p:attrNameLst>
                                          <p:attrName>style.visibility</p:attrName>
                                        </p:attrNameLst>
                                      </p:cBhvr>
                                      <p:to>
                                        <p:strVal val="visible"/>
                                      </p:to>
                                    </p:set>
                                    <p:animEffect transition="in" filter="wipe(down)">
                                      <p:cBhvr>
                                        <p:cTn id="38" dur="500"/>
                                        <p:tgtEl>
                                          <p:spTgt spid="20"/>
                                        </p:tgtEl>
                                      </p:cBhvr>
                                    </p:animEffect>
                                  </p:childTnLst>
                                </p:cTn>
                              </p:par>
                            </p:childTnLst>
                          </p:cTn>
                        </p:par>
                      </p:childTnLst>
                    </p:cTn>
                  </p:par>
                  <p:par>
                    <p:cTn id="39" fill="hold">
                      <p:stCondLst>
                        <p:cond delay="indefinite"/>
                      </p:stCondLst>
                      <p:childTnLst>
                        <p:par>
                          <p:cTn id="40" fill="hold">
                            <p:stCondLst>
                              <p:cond delay="0"/>
                            </p:stCondLst>
                            <p:childTnLst>
                              <p:par>
                                <p:cTn id="41" presetID="42" presetClass="entr" presetSubtype="0" fill="hold" grpId="0" nodeType="clickEffect">
                                  <p:stCondLst>
                                    <p:cond delay="0"/>
                                  </p:stCondLst>
                                  <p:childTnLst>
                                    <p:set>
                                      <p:cBhvr>
                                        <p:cTn id="42" dur="1" fill="hold">
                                          <p:stCondLst>
                                            <p:cond delay="0"/>
                                          </p:stCondLst>
                                        </p:cTn>
                                        <p:tgtEl>
                                          <p:spTgt spid="24"/>
                                        </p:tgtEl>
                                        <p:attrNameLst>
                                          <p:attrName>style.visibility</p:attrName>
                                        </p:attrNameLst>
                                      </p:cBhvr>
                                      <p:to>
                                        <p:strVal val="visible"/>
                                      </p:to>
                                    </p:set>
                                    <p:animEffect transition="in" filter="fade">
                                      <p:cBhvr>
                                        <p:cTn id="43" dur="1000"/>
                                        <p:tgtEl>
                                          <p:spTgt spid="24"/>
                                        </p:tgtEl>
                                      </p:cBhvr>
                                    </p:animEffect>
                                    <p:anim calcmode="lin" valueType="num">
                                      <p:cBhvr>
                                        <p:cTn id="44" dur="1000" fill="hold"/>
                                        <p:tgtEl>
                                          <p:spTgt spid="24"/>
                                        </p:tgtEl>
                                        <p:attrNameLst>
                                          <p:attrName>ppt_x</p:attrName>
                                        </p:attrNameLst>
                                      </p:cBhvr>
                                      <p:tavLst>
                                        <p:tav tm="0">
                                          <p:val>
                                            <p:strVal val="#ppt_x"/>
                                          </p:val>
                                        </p:tav>
                                        <p:tav tm="100000">
                                          <p:val>
                                            <p:strVal val="#ppt_x"/>
                                          </p:val>
                                        </p:tav>
                                      </p:tavLst>
                                    </p:anim>
                                    <p:anim calcmode="lin" valueType="num">
                                      <p:cBhvr>
                                        <p:cTn id="45" dur="1000" fill="hold"/>
                                        <p:tgtEl>
                                          <p:spTgt spid="24"/>
                                        </p:tgtEl>
                                        <p:attrNameLst>
                                          <p:attrName>ppt_y</p:attrName>
                                        </p:attrNameLst>
                                      </p:cBhvr>
                                      <p:tavLst>
                                        <p:tav tm="0">
                                          <p:val>
                                            <p:strVal val="#ppt_y+.1"/>
                                          </p:val>
                                        </p:tav>
                                        <p:tav tm="100000">
                                          <p:val>
                                            <p:strVal val="#ppt_y"/>
                                          </p:val>
                                        </p:tav>
                                      </p:tavLst>
                                    </p:anim>
                                  </p:childTnLst>
                                </p:cTn>
                              </p:par>
                            </p:childTnLst>
                          </p:cTn>
                        </p:par>
                      </p:childTnLst>
                    </p:cTn>
                  </p:par>
                  <p:par>
                    <p:cTn id="46" fill="hold">
                      <p:stCondLst>
                        <p:cond delay="indefinite"/>
                      </p:stCondLst>
                      <p:childTnLst>
                        <p:par>
                          <p:cTn id="47" fill="hold">
                            <p:stCondLst>
                              <p:cond delay="0"/>
                            </p:stCondLst>
                            <p:childTnLst>
                              <p:par>
                                <p:cTn id="48" presetID="16" presetClass="entr" presetSubtype="21" fill="hold" grpId="0" nodeType="clickEffect">
                                  <p:stCondLst>
                                    <p:cond delay="0"/>
                                  </p:stCondLst>
                                  <p:childTnLst>
                                    <p:set>
                                      <p:cBhvr>
                                        <p:cTn id="49" dur="1" fill="hold">
                                          <p:stCondLst>
                                            <p:cond delay="0"/>
                                          </p:stCondLst>
                                        </p:cTn>
                                        <p:tgtEl>
                                          <p:spTgt spid="28"/>
                                        </p:tgtEl>
                                        <p:attrNameLst>
                                          <p:attrName>style.visibility</p:attrName>
                                        </p:attrNameLst>
                                      </p:cBhvr>
                                      <p:to>
                                        <p:strVal val="visible"/>
                                      </p:to>
                                    </p:set>
                                    <p:animEffect transition="in" filter="barn(inVertical)">
                                      <p:cBhvr>
                                        <p:cTn id="50"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19" grpId="0" animBg="1"/>
      <p:bldP spid="20" grpId="0" animBg="1"/>
      <p:bldP spid="21" grpId="0" animBg="1"/>
      <p:bldP spid="23" grpId="0" animBg="1"/>
      <p:bldP spid="24" grpId="0" animBg="1"/>
      <p:bldP spid="25" grpId="0" animBg="1"/>
      <p:bldP spid="27" grpId="0" animBg="1"/>
      <p:bldP spid="28"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Text, letter&#10;&#10;Description automatically generated">
            <a:extLst>
              <a:ext uri="{FF2B5EF4-FFF2-40B4-BE49-F238E27FC236}">
                <a16:creationId xmlns:a16="http://schemas.microsoft.com/office/drawing/2014/main" id="{8A5AB242-57CB-F44F-9E6C-575945A9F710}"/>
              </a:ext>
            </a:extLst>
          </p:cNvPr>
          <p:cNvPicPr>
            <a:picLocks noChangeAspect="1"/>
          </p:cNvPicPr>
          <p:nvPr/>
        </p:nvPicPr>
        <p:blipFill>
          <a:blip r:embed="rId3"/>
          <a:stretch>
            <a:fillRect/>
          </a:stretch>
        </p:blipFill>
        <p:spPr>
          <a:xfrm rot="16200000">
            <a:off x="2667273" y="-2667272"/>
            <a:ext cx="6858000" cy="12192544"/>
          </a:xfrm>
          <a:prstGeom prst="rect">
            <a:avLst/>
          </a:prstGeom>
        </p:spPr>
      </p:pic>
      <p:sp>
        <p:nvSpPr>
          <p:cNvPr id="2" name="Rectangle 1"/>
          <p:cNvSpPr/>
          <p:nvPr/>
        </p:nvSpPr>
        <p:spPr>
          <a:xfrm>
            <a:off x="450376" y="491319"/>
            <a:ext cx="11273051" cy="5923129"/>
          </a:xfrm>
          <a:prstGeom prst="rect">
            <a:avLst/>
          </a:prstGeom>
          <a:solidFill>
            <a:srgbClr val="FFFFFF">
              <a:alpha val="96078"/>
            </a:srgb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pic>
        <p:nvPicPr>
          <p:cNvPr id="34" name="Picture 33">
            <a:extLst>
              <a:ext uri="{FF2B5EF4-FFF2-40B4-BE49-F238E27FC236}">
                <a16:creationId xmlns:a16="http://schemas.microsoft.com/office/drawing/2014/main" id="{5A716459-8E3A-41CD-A0E8-B4DA092A027F}"/>
              </a:ext>
            </a:extLst>
          </p:cNvPr>
          <p:cNvPicPr>
            <a:picLocks noChangeAspect="1"/>
          </p:cNvPicPr>
          <p:nvPr/>
        </p:nvPicPr>
        <p:blipFill>
          <a:blip r:embed="rId4" cstate="print">
            <a:duotone>
              <a:schemeClr val="accent5">
                <a:shade val="45000"/>
                <a:satMod val="135000"/>
              </a:schemeClr>
              <a:prstClr val="white"/>
            </a:duotone>
            <a:extLst>
              <a:ext uri="{BEBA8EAE-BF5A-486C-A8C5-ECC9F3942E4B}">
                <a14:imgProps xmlns:a14="http://schemas.microsoft.com/office/drawing/2010/main">
                  <a14:imgLayer r:embed="rId5">
                    <a14:imgEffect>
                      <a14:saturation sat="0"/>
                    </a14:imgEffect>
                    <a14:imgEffect>
                      <a14:brightnessContrast bright="-40000" contrast="40000"/>
                    </a14:imgEffect>
                  </a14:imgLayer>
                </a14:imgProps>
              </a:ext>
              <a:ext uri="{28A0092B-C50C-407E-A947-70E740481C1C}">
                <a14:useLocalDpi xmlns:a14="http://schemas.microsoft.com/office/drawing/2010/main" val="0"/>
              </a:ext>
            </a:extLst>
          </a:blip>
          <a:stretch>
            <a:fillRect/>
          </a:stretch>
        </p:blipFill>
        <p:spPr>
          <a:xfrm>
            <a:off x="5437620" y="3147241"/>
            <a:ext cx="1389542" cy="1389542"/>
          </a:xfrm>
          <a:prstGeom prst="rect">
            <a:avLst/>
          </a:prstGeom>
        </p:spPr>
      </p:pic>
      <p:sp>
        <p:nvSpPr>
          <p:cNvPr id="3" name="Rounded Rectangle 2"/>
          <p:cNvSpPr/>
          <p:nvPr/>
        </p:nvSpPr>
        <p:spPr>
          <a:xfrm>
            <a:off x="1405719" y="1651379"/>
            <a:ext cx="4039738" cy="4039737"/>
          </a:xfrm>
          <a:prstGeom prst="roundRect">
            <a:avLst/>
          </a:prstGeom>
          <a:solidFill>
            <a:srgbClr val="009999">
              <a:alpha val="78039"/>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ounded Rectangle 10"/>
          <p:cNvSpPr/>
          <p:nvPr/>
        </p:nvSpPr>
        <p:spPr>
          <a:xfrm>
            <a:off x="6703956" y="1651379"/>
            <a:ext cx="4039738" cy="4039737"/>
          </a:xfrm>
          <a:prstGeom prst="roundRect">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p:cNvPicPr>
            <a:picLocks noChangeAspect="1"/>
          </p:cNvPicPr>
          <p:nvPr/>
        </p:nvPicPr>
        <p:blipFill>
          <a:blip r:embed="rId6"/>
          <a:stretch>
            <a:fillRect/>
          </a:stretch>
        </p:blipFill>
        <p:spPr>
          <a:xfrm>
            <a:off x="1424789" y="585489"/>
            <a:ext cx="9299835" cy="1244675"/>
          </a:xfrm>
          <a:prstGeom prst="rect">
            <a:avLst/>
          </a:prstGeom>
        </p:spPr>
      </p:pic>
      <p:sp>
        <p:nvSpPr>
          <p:cNvPr id="13" name="Rectangle 12"/>
          <p:cNvSpPr/>
          <p:nvPr/>
        </p:nvSpPr>
        <p:spPr>
          <a:xfrm>
            <a:off x="1933960" y="1855044"/>
            <a:ext cx="3052644" cy="3632405"/>
          </a:xfrm>
          <a:prstGeom prst="rect">
            <a:avLst/>
          </a:prstGeom>
        </p:spPr>
        <p:txBody>
          <a:bodyPr wrap="square">
            <a:spAutoFit/>
          </a:bodyPr>
          <a:lstStyle/>
          <a:p>
            <a:pPr marL="514350" indent="-514350">
              <a:lnSpc>
                <a:spcPct val="150000"/>
              </a:lnSpc>
              <a:buAutoNum type="alphaLcPeriod"/>
            </a:pPr>
            <a:r>
              <a:rPr lang="vi-VN" sz="3067" b="1" i="1" dirty="0">
                <a:solidFill>
                  <a:schemeClr val="bg1"/>
                </a:solidFill>
                <a:latin typeface="Times New Roman" panose="02020603050405020304" pitchFamily="18" charset="0"/>
                <a:cs typeface="Times New Roman" panose="02020603050405020304" pitchFamily="18" charset="0"/>
              </a:rPr>
              <a:t>Trời rét</a:t>
            </a:r>
          </a:p>
          <a:p>
            <a:pPr marL="514350" indent="-514350">
              <a:lnSpc>
                <a:spcPct val="150000"/>
              </a:lnSpc>
              <a:buAutoNum type="alphaLcPeriod"/>
            </a:pPr>
            <a:endParaRPr lang="vi-VN" sz="3067" b="1" i="1" dirty="0">
              <a:solidFill>
                <a:schemeClr val="bg1"/>
              </a:solidFill>
              <a:latin typeface="Times New Roman" panose="02020603050405020304" pitchFamily="18" charset="0"/>
              <a:cs typeface="Times New Roman" panose="02020603050405020304" pitchFamily="18" charset="0"/>
            </a:endParaRPr>
          </a:p>
          <a:p>
            <a:pPr marL="514350" indent="-514350">
              <a:lnSpc>
                <a:spcPct val="150000"/>
              </a:lnSpc>
              <a:buAutoNum type="alphaLcPeriod"/>
            </a:pPr>
            <a:r>
              <a:rPr lang="vi-VN" sz="3067" b="1" i="1" dirty="0">
                <a:solidFill>
                  <a:schemeClr val="bg1"/>
                </a:solidFill>
                <a:latin typeface="Times New Roman" panose="02020603050405020304" pitchFamily="18" charset="0"/>
                <a:cs typeface="Times New Roman" panose="02020603050405020304" pitchFamily="18" charset="0"/>
              </a:rPr>
              <a:t>Tòa nhà cao</a:t>
            </a:r>
          </a:p>
          <a:p>
            <a:pPr marL="514350" indent="-514350">
              <a:lnSpc>
                <a:spcPct val="150000"/>
              </a:lnSpc>
              <a:buAutoNum type="alphaLcPeriod"/>
            </a:pPr>
            <a:endParaRPr lang="vi-VN" sz="3067" b="1" i="1" dirty="0">
              <a:solidFill>
                <a:schemeClr val="bg1"/>
              </a:solidFill>
              <a:latin typeface="Times New Roman" panose="02020603050405020304" pitchFamily="18" charset="0"/>
              <a:cs typeface="Times New Roman" panose="02020603050405020304" pitchFamily="18" charset="0"/>
            </a:endParaRPr>
          </a:p>
          <a:p>
            <a:pPr marL="514350" indent="-514350">
              <a:lnSpc>
                <a:spcPct val="150000"/>
              </a:lnSpc>
              <a:buAutoNum type="alphaLcPeriod"/>
            </a:pPr>
            <a:r>
              <a:rPr lang="vi-VN" sz="3067" b="1" i="1" dirty="0">
                <a:solidFill>
                  <a:schemeClr val="bg1"/>
                </a:solidFill>
                <a:latin typeface="Times New Roman" panose="02020603050405020304" pitchFamily="18" charset="0"/>
                <a:cs typeface="Times New Roman" panose="02020603050405020304" pitchFamily="18" charset="0"/>
              </a:rPr>
              <a:t>Cô ấy đẹp</a:t>
            </a:r>
            <a:endParaRPr lang="en-BZ" sz="3067" b="1" dirty="0">
              <a:solidFill>
                <a:schemeClr val="bg1"/>
              </a:solidFill>
              <a:latin typeface="#9Slide03 Arima Madurai Black" panose="00000A00000000000000" pitchFamily="2" charset="0"/>
              <a:cs typeface="#9Slide03 Arima Madurai Black" panose="00000A00000000000000" pitchFamily="2" charset="0"/>
            </a:endParaRPr>
          </a:p>
        </p:txBody>
      </p:sp>
      <p:sp>
        <p:nvSpPr>
          <p:cNvPr id="15" name="Rectangle 14"/>
          <p:cNvSpPr/>
          <p:nvPr/>
        </p:nvSpPr>
        <p:spPr>
          <a:xfrm>
            <a:off x="6827162" y="1923285"/>
            <a:ext cx="4039737" cy="3632405"/>
          </a:xfrm>
          <a:prstGeom prst="rect">
            <a:avLst/>
          </a:prstGeom>
        </p:spPr>
        <p:txBody>
          <a:bodyPr wrap="square">
            <a:spAutoFit/>
          </a:bodyPr>
          <a:lstStyle/>
          <a:p>
            <a:pPr marL="514350" indent="-514350">
              <a:lnSpc>
                <a:spcPct val="150000"/>
              </a:lnSpc>
              <a:buAutoNum type="alphaLcPeriod"/>
            </a:pPr>
            <a:r>
              <a:rPr lang="vi-VN" sz="3067" b="1" i="1" dirty="0">
                <a:solidFill>
                  <a:schemeClr val="tx1">
                    <a:lumMod val="95000"/>
                    <a:lumOff val="5000"/>
                  </a:schemeClr>
                </a:solidFill>
                <a:latin typeface="Times New Roman" panose="02020603050405020304" pitchFamily="18" charset="0"/>
                <a:cs typeface="Times New Roman" panose="02020603050405020304" pitchFamily="18" charset="0"/>
              </a:rPr>
              <a:t>Gió vẫn rất rét</a:t>
            </a:r>
          </a:p>
          <a:p>
            <a:pPr marL="514350" indent="-514350">
              <a:lnSpc>
                <a:spcPct val="150000"/>
              </a:lnSpc>
              <a:buAutoNum type="alphaLcPeriod"/>
            </a:pPr>
            <a:endParaRPr lang="vi-VN" sz="3067" b="1" i="1" dirty="0">
              <a:solidFill>
                <a:schemeClr val="tx1">
                  <a:lumMod val="95000"/>
                  <a:lumOff val="5000"/>
                </a:schemeClr>
              </a:solidFill>
              <a:latin typeface="Times New Roman" panose="02020603050405020304" pitchFamily="18" charset="0"/>
              <a:cs typeface="Times New Roman" panose="02020603050405020304" pitchFamily="18" charset="0"/>
            </a:endParaRPr>
          </a:p>
          <a:p>
            <a:pPr marL="514350" indent="-514350">
              <a:lnSpc>
                <a:spcPct val="150000"/>
              </a:lnSpc>
              <a:buAutoNum type="alphaLcPeriod"/>
            </a:pPr>
            <a:r>
              <a:rPr lang="vi-VN" sz="3067" b="1" i="1" dirty="0">
                <a:solidFill>
                  <a:schemeClr val="tx1">
                    <a:lumMod val="95000"/>
                    <a:lumOff val="5000"/>
                  </a:schemeClr>
                </a:solidFill>
                <a:latin typeface="Times New Roman" panose="02020603050405020304" pitchFamily="18" charset="0"/>
                <a:cs typeface="Times New Roman" panose="02020603050405020304" pitchFamily="18" charset="0"/>
              </a:rPr>
              <a:t>Tòa nhà chót vót</a:t>
            </a:r>
          </a:p>
          <a:p>
            <a:pPr marL="514350" indent="-514350">
              <a:lnSpc>
                <a:spcPct val="150000"/>
              </a:lnSpc>
              <a:buAutoNum type="alphaLcPeriod"/>
            </a:pPr>
            <a:endParaRPr lang="vi-VN" sz="3067" b="1" i="1" dirty="0">
              <a:solidFill>
                <a:schemeClr val="tx1">
                  <a:lumMod val="95000"/>
                  <a:lumOff val="5000"/>
                </a:schemeClr>
              </a:solidFill>
              <a:latin typeface="Times New Roman" panose="02020603050405020304" pitchFamily="18" charset="0"/>
              <a:cs typeface="Times New Roman" panose="02020603050405020304" pitchFamily="18" charset="0"/>
            </a:endParaRPr>
          </a:p>
          <a:p>
            <a:pPr marL="514350" indent="-514350">
              <a:lnSpc>
                <a:spcPct val="150000"/>
              </a:lnSpc>
              <a:buAutoNum type="alphaLcPeriod"/>
            </a:pPr>
            <a:r>
              <a:rPr lang="vi-VN" sz="3067" b="1" i="1" dirty="0">
                <a:solidFill>
                  <a:schemeClr val="tx1">
                    <a:lumMod val="95000"/>
                    <a:lumOff val="5000"/>
                  </a:schemeClr>
                </a:solidFill>
                <a:latin typeface="Times New Roman" panose="02020603050405020304" pitchFamily="18" charset="0"/>
                <a:cs typeface="Times New Roman" panose="02020603050405020304" pitchFamily="18" charset="0"/>
              </a:rPr>
              <a:t>Cô ấy thật đẹp</a:t>
            </a:r>
            <a:endParaRPr lang="en-BZ" sz="3067" b="1" dirty="0">
              <a:solidFill>
                <a:schemeClr val="tx1">
                  <a:lumMod val="95000"/>
                  <a:lumOff val="5000"/>
                </a:schemeClr>
              </a:solidFill>
              <a:latin typeface="#9Slide03 Arima Madurai Black" panose="00000A00000000000000" pitchFamily="2" charset="0"/>
              <a:cs typeface="#9Slide03 Arima Madurai Black" panose="00000A00000000000000" pitchFamily="2" charset="0"/>
            </a:endParaRPr>
          </a:p>
        </p:txBody>
      </p:sp>
    </p:spTree>
    <p:extLst>
      <p:ext uri="{BB962C8B-B14F-4D97-AF65-F5344CB8AC3E}">
        <p14:creationId xmlns:p14="http://schemas.microsoft.com/office/powerpoint/2010/main" val="338199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6" presetClass="entr" presetSubtype="0" fill="hold" grpId="0"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wipe(down)">
                                      <p:cBhvr>
                                        <p:cTn id="12" dur="580">
                                          <p:stCondLst>
                                            <p:cond delay="0"/>
                                          </p:stCondLst>
                                        </p:cTn>
                                        <p:tgtEl>
                                          <p:spTgt spid="13"/>
                                        </p:tgtEl>
                                      </p:cBhvr>
                                    </p:animEffect>
                                    <p:anim calcmode="lin" valueType="num">
                                      <p:cBhvr>
                                        <p:cTn id="13" dur="1822" tmFilter="0,0; 0.14,0.36; 0.43,0.73; 0.71,0.91; 1.0,1.0">
                                          <p:stCondLst>
                                            <p:cond delay="0"/>
                                          </p:stCondLst>
                                        </p:cTn>
                                        <p:tgtEl>
                                          <p:spTgt spid="13"/>
                                        </p:tgtEl>
                                        <p:attrNameLst>
                                          <p:attrName>ppt_x</p:attrName>
                                        </p:attrNameLst>
                                      </p:cBhvr>
                                      <p:tavLst>
                                        <p:tav tm="0">
                                          <p:val>
                                            <p:strVal val="#ppt_x-0.25"/>
                                          </p:val>
                                        </p:tav>
                                        <p:tav tm="100000">
                                          <p:val>
                                            <p:strVal val="#ppt_x"/>
                                          </p:val>
                                        </p:tav>
                                      </p:tavLst>
                                    </p:anim>
                                    <p:anim calcmode="lin" valueType="num">
                                      <p:cBhvr>
                                        <p:cTn id="14" dur="664" tmFilter="0.0,0.0; 0.25,0.07; 0.50,0.2; 0.75,0.467; 1.0,1.0">
                                          <p:stCondLst>
                                            <p:cond delay="0"/>
                                          </p:stCondLst>
                                        </p:cTn>
                                        <p:tgtEl>
                                          <p:spTgt spid="13"/>
                                        </p:tgtEl>
                                        <p:attrNameLst>
                                          <p:attrName>ppt_y</p:attrName>
                                        </p:attrNameLst>
                                      </p:cBhvr>
                                      <p:tavLst>
                                        <p:tav tm="0" fmla="#ppt_y-sin(pi*$)/3">
                                          <p:val>
                                            <p:fltVal val="0.5"/>
                                          </p:val>
                                        </p:tav>
                                        <p:tav tm="100000">
                                          <p:val>
                                            <p:fltVal val="1"/>
                                          </p:val>
                                        </p:tav>
                                      </p:tavLst>
                                    </p:anim>
                                    <p:anim calcmode="lin" valueType="num">
                                      <p:cBhvr>
                                        <p:cTn id="15" dur="664" tmFilter="0, 0; 0.125,0.2665; 0.25,0.4; 0.375,0.465; 0.5,0.5;  0.625,0.535; 0.75,0.6; 0.875,0.7335; 1,1">
                                          <p:stCondLst>
                                            <p:cond delay="664"/>
                                          </p:stCondLst>
                                        </p:cTn>
                                        <p:tgtEl>
                                          <p:spTgt spid="13"/>
                                        </p:tgtEl>
                                        <p:attrNameLst>
                                          <p:attrName>ppt_y</p:attrName>
                                        </p:attrNameLst>
                                      </p:cBhvr>
                                      <p:tavLst>
                                        <p:tav tm="0" fmla="#ppt_y-sin(pi*$)/9">
                                          <p:val>
                                            <p:fltVal val="0"/>
                                          </p:val>
                                        </p:tav>
                                        <p:tav tm="100000">
                                          <p:val>
                                            <p:fltVal val="1"/>
                                          </p:val>
                                        </p:tav>
                                      </p:tavLst>
                                    </p:anim>
                                    <p:anim calcmode="lin" valueType="num">
                                      <p:cBhvr>
                                        <p:cTn id="16" dur="332" tmFilter="0, 0; 0.125,0.2665; 0.25,0.4; 0.375,0.465; 0.5,0.5;  0.625,0.535; 0.75,0.6; 0.875,0.7335; 1,1">
                                          <p:stCondLst>
                                            <p:cond delay="1324"/>
                                          </p:stCondLst>
                                        </p:cTn>
                                        <p:tgtEl>
                                          <p:spTgt spid="13"/>
                                        </p:tgtEl>
                                        <p:attrNameLst>
                                          <p:attrName>ppt_y</p:attrName>
                                        </p:attrNameLst>
                                      </p:cBhvr>
                                      <p:tavLst>
                                        <p:tav tm="0" fmla="#ppt_y-sin(pi*$)/27">
                                          <p:val>
                                            <p:fltVal val="0"/>
                                          </p:val>
                                        </p:tav>
                                        <p:tav tm="100000">
                                          <p:val>
                                            <p:fltVal val="1"/>
                                          </p:val>
                                        </p:tav>
                                      </p:tavLst>
                                    </p:anim>
                                    <p:anim calcmode="lin" valueType="num">
                                      <p:cBhvr>
                                        <p:cTn id="17" dur="164" tmFilter="0, 0; 0.125,0.2665; 0.25,0.4; 0.375,0.465; 0.5,0.5;  0.625,0.535; 0.75,0.6; 0.875,0.7335; 1,1">
                                          <p:stCondLst>
                                            <p:cond delay="1656"/>
                                          </p:stCondLst>
                                        </p:cTn>
                                        <p:tgtEl>
                                          <p:spTgt spid="13"/>
                                        </p:tgtEl>
                                        <p:attrNameLst>
                                          <p:attrName>ppt_y</p:attrName>
                                        </p:attrNameLst>
                                      </p:cBhvr>
                                      <p:tavLst>
                                        <p:tav tm="0" fmla="#ppt_y-sin(pi*$)/81">
                                          <p:val>
                                            <p:fltVal val="0"/>
                                          </p:val>
                                        </p:tav>
                                        <p:tav tm="100000">
                                          <p:val>
                                            <p:fltVal val="1"/>
                                          </p:val>
                                        </p:tav>
                                      </p:tavLst>
                                    </p:anim>
                                    <p:animScale>
                                      <p:cBhvr>
                                        <p:cTn id="18" dur="26">
                                          <p:stCondLst>
                                            <p:cond delay="650"/>
                                          </p:stCondLst>
                                        </p:cTn>
                                        <p:tgtEl>
                                          <p:spTgt spid="13"/>
                                        </p:tgtEl>
                                      </p:cBhvr>
                                      <p:to x="100000" y="60000"/>
                                    </p:animScale>
                                    <p:animScale>
                                      <p:cBhvr>
                                        <p:cTn id="19" dur="166" decel="50000">
                                          <p:stCondLst>
                                            <p:cond delay="676"/>
                                          </p:stCondLst>
                                        </p:cTn>
                                        <p:tgtEl>
                                          <p:spTgt spid="13"/>
                                        </p:tgtEl>
                                      </p:cBhvr>
                                      <p:to x="100000" y="100000"/>
                                    </p:animScale>
                                    <p:animScale>
                                      <p:cBhvr>
                                        <p:cTn id="20" dur="26">
                                          <p:stCondLst>
                                            <p:cond delay="1312"/>
                                          </p:stCondLst>
                                        </p:cTn>
                                        <p:tgtEl>
                                          <p:spTgt spid="13"/>
                                        </p:tgtEl>
                                      </p:cBhvr>
                                      <p:to x="100000" y="80000"/>
                                    </p:animScale>
                                    <p:animScale>
                                      <p:cBhvr>
                                        <p:cTn id="21" dur="166" decel="50000">
                                          <p:stCondLst>
                                            <p:cond delay="1338"/>
                                          </p:stCondLst>
                                        </p:cTn>
                                        <p:tgtEl>
                                          <p:spTgt spid="13"/>
                                        </p:tgtEl>
                                      </p:cBhvr>
                                      <p:to x="100000" y="100000"/>
                                    </p:animScale>
                                    <p:animScale>
                                      <p:cBhvr>
                                        <p:cTn id="22" dur="26">
                                          <p:stCondLst>
                                            <p:cond delay="1642"/>
                                          </p:stCondLst>
                                        </p:cTn>
                                        <p:tgtEl>
                                          <p:spTgt spid="13"/>
                                        </p:tgtEl>
                                      </p:cBhvr>
                                      <p:to x="100000" y="90000"/>
                                    </p:animScale>
                                    <p:animScale>
                                      <p:cBhvr>
                                        <p:cTn id="23" dur="166" decel="50000">
                                          <p:stCondLst>
                                            <p:cond delay="1668"/>
                                          </p:stCondLst>
                                        </p:cTn>
                                        <p:tgtEl>
                                          <p:spTgt spid="13"/>
                                        </p:tgtEl>
                                      </p:cBhvr>
                                      <p:to x="100000" y="100000"/>
                                    </p:animScale>
                                    <p:animScale>
                                      <p:cBhvr>
                                        <p:cTn id="24" dur="26">
                                          <p:stCondLst>
                                            <p:cond delay="1808"/>
                                          </p:stCondLst>
                                        </p:cTn>
                                        <p:tgtEl>
                                          <p:spTgt spid="13"/>
                                        </p:tgtEl>
                                      </p:cBhvr>
                                      <p:to x="100000" y="95000"/>
                                    </p:animScale>
                                    <p:animScale>
                                      <p:cBhvr>
                                        <p:cTn id="25" dur="166" decel="50000">
                                          <p:stCondLst>
                                            <p:cond delay="1834"/>
                                          </p:stCondLst>
                                        </p:cTn>
                                        <p:tgtEl>
                                          <p:spTgt spid="13"/>
                                        </p:tgtEl>
                                      </p:cBhvr>
                                      <p:to x="100000" y="100000"/>
                                    </p:animScale>
                                  </p:childTnLst>
                                </p:cTn>
                              </p:par>
                              <p:par>
                                <p:cTn id="26" presetID="26" presetClass="entr" presetSubtype="0" fill="hold" grpId="0" nodeType="withEffect">
                                  <p:stCondLst>
                                    <p:cond delay="0"/>
                                  </p:stCondLst>
                                  <p:childTnLst>
                                    <p:set>
                                      <p:cBhvr>
                                        <p:cTn id="27" dur="1" fill="hold">
                                          <p:stCondLst>
                                            <p:cond delay="0"/>
                                          </p:stCondLst>
                                        </p:cTn>
                                        <p:tgtEl>
                                          <p:spTgt spid="3"/>
                                        </p:tgtEl>
                                        <p:attrNameLst>
                                          <p:attrName>style.visibility</p:attrName>
                                        </p:attrNameLst>
                                      </p:cBhvr>
                                      <p:to>
                                        <p:strVal val="visible"/>
                                      </p:to>
                                    </p:set>
                                    <p:animEffect transition="in" filter="wipe(down)">
                                      <p:cBhvr>
                                        <p:cTn id="28" dur="580">
                                          <p:stCondLst>
                                            <p:cond delay="0"/>
                                          </p:stCondLst>
                                        </p:cTn>
                                        <p:tgtEl>
                                          <p:spTgt spid="3"/>
                                        </p:tgtEl>
                                      </p:cBhvr>
                                    </p:animEffect>
                                    <p:anim calcmode="lin" valueType="num">
                                      <p:cBhvr>
                                        <p:cTn id="29" dur="1822" tmFilter="0,0; 0.14,0.36; 0.43,0.73; 0.71,0.91; 1.0,1.0">
                                          <p:stCondLst>
                                            <p:cond delay="0"/>
                                          </p:stCondLst>
                                        </p:cTn>
                                        <p:tgtEl>
                                          <p:spTgt spid="3"/>
                                        </p:tgtEl>
                                        <p:attrNameLst>
                                          <p:attrName>ppt_x</p:attrName>
                                        </p:attrNameLst>
                                      </p:cBhvr>
                                      <p:tavLst>
                                        <p:tav tm="0">
                                          <p:val>
                                            <p:strVal val="#ppt_x-0.25"/>
                                          </p:val>
                                        </p:tav>
                                        <p:tav tm="100000">
                                          <p:val>
                                            <p:strVal val="#ppt_x"/>
                                          </p:val>
                                        </p:tav>
                                      </p:tavLst>
                                    </p:anim>
                                    <p:anim calcmode="lin" valueType="num">
                                      <p:cBhvr>
                                        <p:cTn id="30" dur="664" tmFilter="0.0,0.0; 0.25,0.07; 0.50,0.2; 0.75,0.467; 1.0,1.0">
                                          <p:stCondLst>
                                            <p:cond delay="0"/>
                                          </p:stCondLst>
                                        </p:cTn>
                                        <p:tgtEl>
                                          <p:spTgt spid="3"/>
                                        </p:tgtEl>
                                        <p:attrNameLst>
                                          <p:attrName>ppt_y</p:attrName>
                                        </p:attrNameLst>
                                      </p:cBhvr>
                                      <p:tavLst>
                                        <p:tav tm="0" fmla="#ppt_y-sin(pi*$)/3">
                                          <p:val>
                                            <p:fltVal val="0.5"/>
                                          </p:val>
                                        </p:tav>
                                        <p:tav tm="100000">
                                          <p:val>
                                            <p:fltVal val="1"/>
                                          </p:val>
                                        </p:tav>
                                      </p:tavLst>
                                    </p:anim>
                                    <p:anim calcmode="lin" valueType="num">
                                      <p:cBhvr>
                                        <p:cTn id="31" dur="664" tmFilter="0, 0; 0.125,0.2665; 0.25,0.4; 0.375,0.465; 0.5,0.5;  0.625,0.535; 0.75,0.6; 0.875,0.7335; 1,1">
                                          <p:stCondLst>
                                            <p:cond delay="664"/>
                                          </p:stCondLst>
                                        </p:cTn>
                                        <p:tgtEl>
                                          <p:spTgt spid="3"/>
                                        </p:tgtEl>
                                        <p:attrNameLst>
                                          <p:attrName>ppt_y</p:attrName>
                                        </p:attrNameLst>
                                      </p:cBhvr>
                                      <p:tavLst>
                                        <p:tav tm="0" fmla="#ppt_y-sin(pi*$)/9">
                                          <p:val>
                                            <p:fltVal val="0"/>
                                          </p:val>
                                        </p:tav>
                                        <p:tav tm="100000">
                                          <p:val>
                                            <p:fltVal val="1"/>
                                          </p:val>
                                        </p:tav>
                                      </p:tavLst>
                                    </p:anim>
                                    <p:anim calcmode="lin" valueType="num">
                                      <p:cBhvr>
                                        <p:cTn id="32" dur="332" tmFilter="0, 0; 0.125,0.2665; 0.25,0.4; 0.375,0.465; 0.5,0.5;  0.625,0.535; 0.75,0.6; 0.875,0.7335; 1,1">
                                          <p:stCondLst>
                                            <p:cond delay="1324"/>
                                          </p:stCondLst>
                                        </p:cTn>
                                        <p:tgtEl>
                                          <p:spTgt spid="3"/>
                                        </p:tgtEl>
                                        <p:attrNameLst>
                                          <p:attrName>ppt_y</p:attrName>
                                        </p:attrNameLst>
                                      </p:cBhvr>
                                      <p:tavLst>
                                        <p:tav tm="0" fmla="#ppt_y-sin(pi*$)/27">
                                          <p:val>
                                            <p:fltVal val="0"/>
                                          </p:val>
                                        </p:tav>
                                        <p:tav tm="100000">
                                          <p:val>
                                            <p:fltVal val="1"/>
                                          </p:val>
                                        </p:tav>
                                      </p:tavLst>
                                    </p:anim>
                                    <p:anim calcmode="lin" valueType="num">
                                      <p:cBhvr>
                                        <p:cTn id="33" dur="164" tmFilter="0, 0; 0.125,0.2665; 0.25,0.4; 0.375,0.465; 0.5,0.5;  0.625,0.535; 0.75,0.6; 0.875,0.7335; 1,1">
                                          <p:stCondLst>
                                            <p:cond delay="1656"/>
                                          </p:stCondLst>
                                        </p:cTn>
                                        <p:tgtEl>
                                          <p:spTgt spid="3"/>
                                        </p:tgtEl>
                                        <p:attrNameLst>
                                          <p:attrName>ppt_y</p:attrName>
                                        </p:attrNameLst>
                                      </p:cBhvr>
                                      <p:tavLst>
                                        <p:tav tm="0" fmla="#ppt_y-sin(pi*$)/81">
                                          <p:val>
                                            <p:fltVal val="0"/>
                                          </p:val>
                                        </p:tav>
                                        <p:tav tm="100000">
                                          <p:val>
                                            <p:fltVal val="1"/>
                                          </p:val>
                                        </p:tav>
                                      </p:tavLst>
                                    </p:anim>
                                    <p:animScale>
                                      <p:cBhvr>
                                        <p:cTn id="34" dur="26">
                                          <p:stCondLst>
                                            <p:cond delay="650"/>
                                          </p:stCondLst>
                                        </p:cTn>
                                        <p:tgtEl>
                                          <p:spTgt spid="3"/>
                                        </p:tgtEl>
                                      </p:cBhvr>
                                      <p:to x="100000" y="60000"/>
                                    </p:animScale>
                                    <p:animScale>
                                      <p:cBhvr>
                                        <p:cTn id="35" dur="166" decel="50000">
                                          <p:stCondLst>
                                            <p:cond delay="676"/>
                                          </p:stCondLst>
                                        </p:cTn>
                                        <p:tgtEl>
                                          <p:spTgt spid="3"/>
                                        </p:tgtEl>
                                      </p:cBhvr>
                                      <p:to x="100000" y="100000"/>
                                    </p:animScale>
                                    <p:animScale>
                                      <p:cBhvr>
                                        <p:cTn id="36" dur="26">
                                          <p:stCondLst>
                                            <p:cond delay="1312"/>
                                          </p:stCondLst>
                                        </p:cTn>
                                        <p:tgtEl>
                                          <p:spTgt spid="3"/>
                                        </p:tgtEl>
                                      </p:cBhvr>
                                      <p:to x="100000" y="80000"/>
                                    </p:animScale>
                                    <p:animScale>
                                      <p:cBhvr>
                                        <p:cTn id="37" dur="166" decel="50000">
                                          <p:stCondLst>
                                            <p:cond delay="1338"/>
                                          </p:stCondLst>
                                        </p:cTn>
                                        <p:tgtEl>
                                          <p:spTgt spid="3"/>
                                        </p:tgtEl>
                                      </p:cBhvr>
                                      <p:to x="100000" y="100000"/>
                                    </p:animScale>
                                    <p:animScale>
                                      <p:cBhvr>
                                        <p:cTn id="38" dur="26">
                                          <p:stCondLst>
                                            <p:cond delay="1642"/>
                                          </p:stCondLst>
                                        </p:cTn>
                                        <p:tgtEl>
                                          <p:spTgt spid="3"/>
                                        </p:tgtEl>
                                      </p:cBhvr>
                                      <p:to x="100000" y="90000"/>
                                    </p:animScale>
                                    <p:animScale>
                                      <p:cBhvr>
                                        <p:cTn id="39" dur="166" decel="50000">
                                          <p:stCondLst>
                                            <p:cond delay="1668"/>
                                          </p:stCondLst>
                                        </p:cTn>
                                        <p:tgtEl>
                                          <p:spTgt spid="3"/>
                                        </p:tgtEl>
                                      </p:cBhvr>
                                      <p:to x="100000" y="100000"/>
                                    </p:animScale>
                                    <p:animScale>
                                      <p:cBhvr>
                                        <p:cTn id="40" dur="26">
                                          <p:stCondLst>
                                            <p:cond delay="1808"/>
                                          </p:stCondLst>
                                        </p:cTn>
                                        <p:tgtEl>
                                          <p:spTgt spid="3"/>
                                        </p:tgtEl>
                                      </p:cBhvr>
                                      <p:to x="100000" y="95000"/>
                                    </p:animScale>
                                    <p:animScale>
                                      <p:cBhvr>
                                        <p:cTn id="41" dur="166" decel="50000">
                                          <p:stCondLst>
                                            <p:cond delay="1834"/>
                                          </p:stCondLst>
                                        </p:cTn>
                                        <p:tgtEl>
                                          <p:spTgt spid="3"/>
                                        </p:tgtEl>
                                      </p:cBhvr>
                                      <p:to x="100000" y="100000"/>
                                    </p:animScale>
                                  </p:childTnLst>
                                </p:cTn>
                              </p:par>
                            </p:childTnLst>
                          </p:cTn>
                        </p:par>
                      </p:childTnLst>
                    </p:cTn>
                  </p:par>
                  <p:par>
                    <p:cTn id="42" fill="hold">
                      <p:stCondLst>
                        <p:cond delay="indefinite"/>
                      </p:stCondLst>
                      <p:childTnLst>
                        <p:par>
                          <p:cTn id="43" fill="hold">
                            <p:stCondLst>
                              <p:cond delay="0"/>
                            </p:stCondLst>
                            <p:childTnLst>
                              <p:par>
                                <p:cTn id="44" presetID="53" presetClass="entr" presetSubtype="16" fill="hold" nodeType="clickEffect">
                                  <p:stCondLst>
                                    <p:cond delay="0"/>
                                  </p:stCondLst>
                                  <p:childTnLst>
                                    <p:set>
                                      <p:cBhvr>
                                        <p:cTn id="45" dur="1" fill="hold">
                                          <p:stCondLst>
                                            <p:cond delay="0"/>
                                          </p:stCondLst>
                                        </p:cTn>
                                        <p:tgtEl>
                                          <p:spTgt spid="34"/>
                                        </p:tgtEl>
                                        <p:attrNameLst>
                                          <p:attrName>style.visibility</p:attrName>
                                        </p:attrNameLst>
                                      </p:cBhvr>
                                      <p:to>
                                        <p:strVal val="visible"/>
                                      </p:to>
                                    </p:set>
                                    <p:anim calcmode="lin" valueType="num">
                                      <p:cBhvr>
                                        <p:cTn id="46" dur="500" fill="hold"/>
                                        <p:tgtEl>
                                          <p:spTgt spid="34"/>
                                        </p:tgtEl>
                                        <p:attrNameLst>
                                          <p:attrName>ppt_w</p:attrName>
                                        </p:attrNameLst>
                                      </p:cBhvr>
                                      <p:tavLst>
                                        <p:tav tm="0">
                                          <p:val>
                                            <p:fltVal val="0"/>
                                          </p:val>
                                        </p:tav>
                                        <p:tav tm="100000">
                                          <p:val>
                                            <p:strVal val="#ppt_w"/>
                                          </p:val>
                                        </p:tav>
                                      </p:tavLst>
                                    </p:anim>
                                    <p:anim calcmode="lin" valueType="num">
                                      <p:cBhvr>
                                        <p:cTn id="47" dur="500" fill="hold"/>
                                        <p:tgtEl>
                                          <p:spTgt spid="34"/>
                                        </p:tgtEl>
                                        <p:attrNameLst>
                                          <p:attrName>ppt_h</p:attrName>
                                        </p:attrNameLst>
                                      </p:cBhvr>
                                      <p:tavLst>
                                        <p:tav tm="0">
                                          <p:val>
                                            <p:fltVal val="0"/>
                                          </p:val>
                                        </p:tav>
                                        <p:tav tm="100000">
                                          <p:val>
                                            <p:strVal val="#ppt_h"/>
                                          </p:val>
                                        </p:tav>
                                      </p:tavLst>
                                    </p:anim>
                                    <p:animEffect transition="in" filter="fade">
                                      <p:cBhvr>
                                        <p:cTn id="48" dur="500"/>
                                        <p:tgtEl>
                                          <p:spTgt spid="34"/>
                                        </p:tgtEl>
                                      </p:cBhvr>
                                    </p:animEffect>
                                  </p:childTnLst>
                                </p:cTn>
                              </p:par>
                              <p:par>
                                <p:cTn id="49" presetID="53" presetClass="entr" presetSubtype="16" fill="hold" grpId="0" nodeType="withEffect">
                                  <p:stCondLst>
                                    <p:cond delay="0"/>
                                  </p:stCondLst>
                                  <p:childTnLst>
                                    <p:set>
                                      <p:cBhvr>
                                        <p:cTn id="50" dur="1" fill="hold">
                                          <p:stCondLst>
                                            <p:cond delay="0"/>
                                          </p:stCondLst>
                                        </p:cTn>
                                        <p:tgtEl>
                                          <p:spTgt spid="15"/>
                                        </p:tgtEl>
                                        <p:attrNameLst>
                                          <p:attrName>style.visibility</p:attrName>
                                        </p:attrNameLst>
                                      </p:cBhvr>
                                      <p:to>
                                        <p:strVal val="visible"/>
                                      </p:to>
                                    </p:set>
                                    <p:anim calcmode="lin" valueType="num">
                                      <p:cBhvr>
                                        <p:cTn id="51" dur="500" fill="hold"/>
                                        <p:tgtEl>
                                          <p:spTgt spid="15"/>
                                        </p:tgtEl>
                                        <p:attrNameLst>
                                          <p:attrName>ppt_w</p:attrName>
                                        </p:attrNameLst>
                                      </p:cBhvr>
                                      <p:tavLst>
                                        <p:tav tm="0">
                                          <p:val>
                                            <p:fltVal val="0"/>
                                          </p:val>
                                        </p:tav>
                                        <p:tav tm="100000">
                                          <p:val>
                                            <p:strVal val="#ppt_w"/>
                                          </p:val>
                                        </p:tav>
                                      </p:tavLst>
                                    </p:anim>
                                    <p:anim calcmode="lin" valueType="num">
                                      <p:cBhvr>
                                        <p:cTn id="52" dur="500" fill="hold"/>
                                        <p:tgtEl>
                                          <p:spTgt spid="15"/>
                                        </p:tgtEl>
                                        <p:attrNameLst>
                                          <p:attrName>ppt_h</p:attrName>
                                        </p:attrNameLst>
                                      </p:cBhvr>
                                      <p:tavLst>
                                        <p:tav tm="0">
                                          <p:val>
                                            <p:fltVal val="0"/>
                                          </p:val>
                                        </p:tav>
                                        <p:tav tm="100000">
                                          <p:val>
                                            <p:strVal val="#ppt_h"/>
                                          </p:val>
                                        </p:tav>
                                      </p:tavLst>
                                    </p:anim>
                                    <p:animEffect transition="in" filter="fade">
                                      <p:cBhvr>
                                        <p:cTn id="53" dur="500"/>
                                        <p:tgtEl>
                                          <p:spTgt spid="15"/>
                                        </p:tgtEl>
                                      </p:cBhvr>
                                    </p:animEffect>
                                  </p:childTnLst>
                                </p:cTn>
                              </p:par>
                              <p:par>
                                <p:cTn id="54" presetID="53" presetClass="entr" presetSubtype="16" fill="hold" grpId="0" nodeType="withEffect">
                                  <p:stCondLst>
                                    <p:cond delay="0"/>
                                  </p:stCondLst>
                                  <p:childTnLst>
                                    <p:set>
                                      <p:cBhvr>
                                        <p:cTn id="55" dur="1" fill="hold">
                                          <p:stCondLst>
                                            <p:cond delay="0"/>
                                          </p:stCondLst>
                                        </p:cTn>
                                        <p:tgtEl>
                                          <p:spTgt spid="11"/>
                                        </p:tgtEl>
                                        <p:attrNameLst>
                                          <p:attrName>style.visibility</p:attrName>
                                        </p:attrNameLst>
                                      </p:cBhvr>
                                      <p:to>
                                        <p:strVal val="visible"/>
                                      </p:to>
                                    </p:set>
                                    <p:anim calcmode="lin" valueType="num">
                                      <p:cBhvr>
                                        <p:cTn id="56" dur="500" fill="hold"/>
                                        <p:tgtEl>
                                          <p:spTgt spid="11"/>
                                        </p:tgtEl>
                                        <p:attrNameLst>
                                          <p:attrName>ppt_w</p:attrName>
                                        </p:attrNameLst>
                                      </p:cBhvr>
                                      <p:tavLst>
                                        <p:tav tm="0">
                                          <p:val>
                                            <p:fltVal val="0"/>
                                          </p:val>
                                        </p:tav>
                                        <p:tav tm="100000">
                                          <p:val>
                                            <p:strVal val="#ppt_w"/>
                                          </p:val>
                                        </p:tav>
                                      </p:tavLst>
                                    </p:anim>
                                    <p:anim calcmode="lin" valueType="num">
                                      <p:cBhvr>
                                        <p:cTn id="57" dur="500" fill="hold"/>
                                        <p:tgtEl>
                                          <p:spTgt spid="11"/>
                                        </p:tgtEl>
                                        <p:attrNameLst>
                                          <p:attrName>ppt_h</p:attrName>
                                        </p:attrNameLst>
                                      </p:cBhvr>
                                      <p:tavLst>
                                        <p:tav tm="0">
                                          <p:val>
                                            <p:fltVal val="0"/>
                                          </p:val>
                                        </p:tav>
                                        <p:tav tm="100000">
                                          <p:val>
                                            <p:strVal val="#ppt_h"/>
                                          </p:val>
                                        </p:tav>
                                      </p:tavLst>
                                    </p:anim>
                                    <p:animEffect transition="in" filter="fade">
                                      <p:cBhvr>
                                        <p:cTn id="58"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1" grpId="0" animBg="1"/>
      <p:bldP spid="13" grpId="0"/>
      <p:bldP spid="15"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Text, letter&#10;&#10;Description automatically generated">
            <a:extLst>
              <a:ext uri="{FF2B5EF4-FFF2-40B4-BE49-F238E27FC236}">
                <a16:creationId xmlns:a16="http://schemas.microsoft.com/office/drawing/2014/main" id="{8A5AB242-57CB-F44F-9E6C-575945A9F710}"/>
              </a:ext>
            </a:extLst>
          </p:cNvPr>
          <p:cNvPicPr>
            <a:picLocks noChangeAspect="1"/>
          </p:cNvPicPr>
          <p:nvPr/>
        </p:nvPicPr>
        <p:blipFill>
          <a:blip r:embed="rId3"/>
          <a:stretch>
            <a:fillRect/>
          </a:stretch>
        </p:blipFill>
        <p:spPr>
          <a:xfrm rot="16200000">
            <a:off x="2667273" y="-2667272"/>
            <a:ext cx="6858000" cy="12192544"/>
          </a:xfrm>
          <a:prstGeom prst="rect">
            <a:avLst/>
          </a:prstGeom>
        </p:spPr>
      </p:pic>
      <p:sp>
        <p:nvSpPr>
          <p:cNvPr id="2" name="Rectangle 1"/>
          <p:cNvSpPr/>
          <p:nvPr/>
        </p:nvSpPr>
        <p:spPr>
          <a:xfrm>
            <a:off x="450376" y="491319"/>
            <a:ext cx="11273051" cy="5923129"/>
          </a:xfrm>
          <a:prstGeom prst="rect">
            <a:avLst/>
          </a:prstGeom>
          <a:solidFill>
            <a:srgbClr val="FFFFFF">
              <a:alpha val="96078"/>
            </a:srgb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6" name="Google Shape;219;p19"/>
          <p:cNvSpPr txBox="1">
            <a:spLocks/>
          </p:cNvSpPr>
          <p:nvPr/>
        </p:nvSpPr>
        <p:spPr>
          <a:xfrm>
            <a:off x="958467" y="2897167"/>
            <a:ext cx="9823263" cy="2769900"/>
          </a:xfrm>
          <a:prstGeom prst="rect">
            <a:avLst/>
          </a:prstGeom>
        </p:spPr>
        <p:txBody>
          <a:bodyPr spcFirstLastPara="1" vert="horz" wrap="square" lIns="0" tIns="0" rIns="0" bIns="0" rtlCol="0" anchor="ctr"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lnSpc>
                <a:spcPct val="150000"/>
              </a:lnSpc>
              <a:spcBef>
                <a:spcPts val="0"/>
              </a:spcBef>
              <a:spcAft>
                <a:spcPts val="1000"/>
              </a:spcAft>
              <a:buFont typeface="Arial" panose="020B0604020202020204" pitchFamily="34" charset="0"/>
              <a:buNone/>
            </a:pPr>
            <a:r>
              <a:rPr lang="en-US" sz="3600" b="1" i="1" dirty="0" err="1">
                <a:solidFill>
                  <a:srgbClr val="002060"/>
                </a:solidFill>
                <a:latin typeface="Times New Roman" panose="02020603050405020304" pitchFamily="18" charset="0"/>
                <a:cs typeface="Times New Roman" panose="02020603050405020304" pitchFamily="18" charset="0"/>
              </a:rPr>
              <a:t>Viết</a:t>
            </a:r>
            <a:r>
              <a:rPr lang="en-US" sz="3600" b="1" i="1" dirty="0">
                <a:solidFill>
                  <a:srgbClr val="002060"/>
                </a:solidFill>
                <a:latin typeface="Times New Roman" panose="02020603050405020304" pitchFamily="18" charset="0"/>
                <a:cs typeface="Times New Roman" panose="02020603050405020304" pitchFamily="18" charset="0"/>
              </a:rPr>
              <a:t> </a:t>
            </a:r>
            <a:r>
              <a:rPr lang="en-US" sz="3600" b="1" i="1" dirty="0" err="1">
                <a:solidFill>
                  <a:srgbClr val="002060"/>
                </a:solidFill>
                <a:latin typeface="Times New Roman" panose="02020603050405020304" pitchFamily="18" charset="0"/>
                <a:cs typeface="Times New Roman" panose="02020603050405020304" pitchFamily="18" charset="0"/>
              </a:rPr>
              <a:t>đoạn</a:t>
            </a:r>
            <a:r>
              <a:rPr lang="en-US" sz="3600" b="1" i="1" dirty="0">
                <a:solidFill>
                  <a:srgbClr val="002060"/>
                </a:solidFill>
                <a:latin typeface="Times New Roman" panose="02020603050405020304" pitchFamily="18" charset="0"/>
                <a:cs typeface="Times New Roman" panose="02020603050405020304" pitchFamily="18" charset="0"/>
              </a:rPr>
              <a:t> </a:t>
            </a:r>
            <a:r>
              <a:rPr lang="en-US" sz="3600" b="1" i="1" dirty="0" err="1">
                <a:solidFill>
                  <a:srgbClr val="002060"/>
                </a:solidFill>
                <a:latin typeface="Times New Roman" panose="02020603050405020304" pitchFamily="18" charset="0"/>
                <a:cs typeface="Times New Roman" panose="02020603050405020304" pitchFamily="18" charset="0"/>
              </a:rPr>
              <a:t>văn</a:t>
            </a:r>
            <a:r>
              <a:rPr lang="en-US" sz="3600" b="1" i="1" dirty="0">
                <a:solidFill>
                  <a:srgbClr val="002060"/>
                </a:solidFill>
                <a:latin typeface="Times New Roman" panose="02020603050405020304" pitchFamily="18" charset="0"/>
                <a:cs typeface="Times New Roman" panose="02020603050405020304" pitchFamily="18" charset="0"/>
              </a:rPr>
              <a:t> (</a:t>
            </a:r>
            <a:r>
              <a:rPr lang="en-US" sz="3600" b="1" i="1" dirty="0" err="1">
                <a:solidFill>
                  <a:srgbClr val="002060"/>
                </a:solidFill>
                <a:latin typeface="Times New Roman" panose="02020603050405020304" pitchFamily="18" charset="0"/>
                <a:cs typeface="Times New Roman" panose="02020603050405020304" pitchFamily="18" charset="0"/>
              </a:rPr>
              <a:t>khoảng</a:t>
            </a:r>
            <a:r>
              <a:rPr lang="en-US" sz="3600" b="1" i="1" dirty="0">
                <a:solidFill>
                  <a:srgbClr val="002060"/>
                </a:solidFill>
                <a:latin typeface="Times New Roman" panose="02020603050405020304" pitchFamily="18" charset="0"/>
                <a:cs typeface="Times New Roman" panose="02020603050405020304" pitchFamily="18" charset="0"/>
              </a:rPr>
              <a:t> 5-7 </a:t>
            </a:r>
            <a:r>
              <a:rPr lang="en-US" sz="3600" b="1" i="1" dirty="0" err="1">
                <a:solidFill>
                  <a:srgbClr val="002060"/>
                </a:solidFill>
                <a:latin typeface="Times New Roman" panose="02020603050405020304" pitchFamily="18" charset="0"/>
                <a:cs typeface="Times New Roman" panose="02020603050405020304" pitchFamily="18" charset="0"/>
              </a:rPr>
              <a:t>câu</a:t>
            </a:r>
            <a:r>
              <a:rPr lang="en-US" sz="3600" b="1" i="1" dirty="0">
                <a:solidFill>
                  <a:srgbClr val="002060"/>
                </a:solidFill>
                <a:latin typeface="Times New Roman" panose="02020603050405020304" pitchFamily="18" charset="0"/>
                <a:cs typeface="Times New Roman" panose="02020603050405020304" pitchFamily="18" charset="0"/>
              </a:rPr>
              <a:t>) </a:t>
            </a:r>
            <a:r>
              <a:rPr lang="en-US" sz="3600" b="1" i="1" dirty="0" err="1">
                <a:solidFill>
                  <a:srgbClr val="002060"/>
                </a:solidFill>
                <a:latin typeface="Times New Roman" panose="02020603050405020304" pitchFamily="18" charset="0"/>
                <a:cs typeface="Times New Roman" panose="02020603050405020304" pitchFamily="18" charset="0"/>
              </a:rPr>
              <a:t>nói</a:t>
            </a:r>
            <a:r>
              <a:rPr lang="en-US" sz="3600" b="1" i="1" dirty="0">
                <a:solidFill>
                  <a:srgbClr val="002060"/>
                </a:solidFill>
                <a:latin typeface="Times New Roman" panose="02020603050405020304" pitchFamily="18" charset="0"/>
                <a:cs typeface="Times New Roman" panose="02020603050405020304" pitchFamily="18" charset="0"/>
              </a:rPr>
              <a:t> </a:t>
            </a:r>
            <a:r>
              <a:rPr lang="en-US" sz="3600" b="1" i="1" dirty="0" err="1">
                <a:solidFill>
                  <a:srgbClr val="002060"/>
                </a:solidFill>
                <a:latin typeface="Times New Roman" panose="02020603050405020304" pitchFamily="18" charset="0"/>
                <a:cs typeface="Times New Roman" panose="02020603050405020304" pitchFamily="18" charset="0"/>
              </a:rPr>
              <a:t>về</a:t>
            </a:r>
            <a:r>
              <a:rPr lang="en-US" sz="3600" b="1" i="1" dirty="0">
                <a:solidFill>
                  <a:srgbClr val="002060"/>
                </a:solidFill>
                <a:latin typeface="Times New Roman" panose="02020603050405020304" pitchFamily="18" charset="0"/>
                <a:cs typeface="Times New Roman" panose="02020603050405020304" pitchFamily="18" charset="0"/>
              </a:rPr>
              <a:t> </a:t>
            </a:r>
            <a:r>
              <a:rPr lang="en-US" sz="3600" b="1" i="1" dirty="0" err="1">
                <a:solidFill>
                  <a:srgbClr val="002060"/>
                </a:solidFill>
                <a:latin typeface="Times New Roman" panose="02020603050405020304" pitchFamily="18" charset="0"/>
                <a:cs typeface="Times New Roman" panose="02020603050405020304" pitchFamily="18" charset="0"/>
              </a:rPr>
              <a:t>cảm</a:t>
            </a:r>
            <a:r>
              <a:rPr lang="en-US" sz="3600" b="1" i="1" dirty="0">
                <a:solidFill>
                  <a:srgbClr val="002060"/>
                </a:solidFill>
                <a:latin typeface="Times New Roman" panose="02020603050405020304" pitchFamily="18" charset="0"/>
                <a:cs typeface="Times New Roman" panose="02020603050405020304" pitchFamily="18" charset="0"/>
              </a:rPr>
              <a:t> </a:t>
            </a:r>
            <a:r>
              <a:rPr lang="en-US" sz="3600" b="1" i="1" dirty="0" err="1">
                <a:solidFill>
                  <a:srgbClr val="002060"/>
                </a:solidFill>
                <a:latin typeface="Times New Roman" panose="02020603050405020304" pitchFamily="18" charset="0"/>
                <a:cs typeface="Times New Roman" panose="02020603050405020304" pitchFamily="18" charset="0"/>
              </a:rPr>
              <a:t>xúc</a:t>
            </a:r>
            <a:r>
              <a:rPr lang="en-US" sz="3600" b="1" i="1" dirty="0">
                <a:solidFill>
                  <a:srgbClr val="002060"/>
                </a:solidFill>
                <a:latin typeface="Times New Roman" panose="02020603050405020304" pitchFamily="18" charset="0"/>
                <a:cs typeface="Times New Roman" panose="02020603050405020304" pitchFamily="18" charset="0"/>
              </a:rPr>
              <a:t> </a:t>
            </a:r>
            <a:r>
              <a:rPr lang="en-US" sz="3600" b="1" i="1" dirty="0" err="1">
                <a:solidFill>
                  <a:srgbClr val="002060"/>
                </a:solidFill>
                <a:latin typeface="Times New Roman" panose="02020603050405020304" pitchFamily="18" charset="0"/>
                <a:cs typeface="Times New Roman" panose="02020603050405020304" pitchFamily="18" charset="0"/>
              </a:rPr>
              <a:t>của</a:t>
            </a:r>
            <a:r>
              <a:rPr lang="en-US" sz="3600" b="1" i="1" dirty="0">
                <a:solidFill>
                  <a:srgbClr val="002060"/>
                </a:solidFill>
                <a:latin typeface="Times New Roman" panose="02020603050405020304" pitchFamily="18" charset="0"/>
                <a:cs typeface="Times New Roman" panose="02020603050405020304" pitchFamily="18" charset="0"/>
              </a:rPr>
              <a:t> </a:t>
            </a:r>
            <a:r>
              <a:rPr lang="en-US" sz="3600" b="1" i="1" dirty="0" err="1">
                <a:solidFill>
                  <a:srgbClr val="002060"/>
                </a:solidFill>
                <a:latin typeface="Times New Roman" panose="02020603050405020304" pitchFamily="18" charset="0"/>
                <a:cs typeface="Times New Roman" panose="02020603050405020304" pitchFamily="18" charset="0"/>
              </a:rPr>
              <a:t>em</a:t>
            </a:r>
            <a:r>
              <a:rPr lang="en-US" sz="3600" b="1" i="1" dirty="0">
                <a:solidFill>
                  <a:srgbClr val="002060"/>
                </a:solidFill>
                <a:latin typeface="Times New Roman" panose="02020603050405020304" pitchFamily="18" charset="0"/>
                <a:cs typeface="Times New Roman" panose="02020603050405020304" pitchFamily="18" charset="0"/>
              </a:rPr>
              <a:t> </a:t>
            </a:r>
            <a:r>
              <a:rPr lang="en-US" sz="3600" b="1" i="1" dirty="0" err="1">
                <a:solidFill>
                  <a:srgbClr val="002060"/>
                </a:solidFill>
                <a:latin typeface="Times New Roman" panose="02020603050405020304" pitchFamily="18" charset="0"/>
                <a:cs typeface="Times New Roman" panose="02020603050405020304" pitchFamily="18" charset="0"/>
              </a:rPr>
              <a:t>lúc</a:t>
            </a:r>
            <a:r>
              <a:rPr lang="en-US" sz="3600" b="1" i="1" dirty="0">
                <a:solidFill>
                  <a:srgbClr val="002060"/>
                </a:solidFill>
                <a:latin typeface="Times New Roman" panose="02020603050405020304" pitchFamily="18" charset="0"/>
                <a:cs typeface="Times New Roman" panose="02020603050405020304" pitchFamily="18" charset="0"/>
              </a:rPr>
              <a:t> </a:t>
            </a:r>
            <a:r>
              <a:rPr lang="en-US" sz="3600" b="1" i="1" dirty="0" err="1">
                <a:solidFill>
                  <a:srgbClr val="002060"/>
                </a:solidFill>
                <a:latin typeface="Times New Roman" panose="02020603050405020304" pitchFamily="18" charset="0"/>
                <a:cs typeface="Times New Roman" panose="02020603050405020304" pitchFamily="18" charset="0"/>
              </a:rPr>
              <a:t>giao</a:t>
            </a:r>
            <a:r>
              <a:rPr lang="en-US" sz="3600" b="1" i="1" dirty="0">
                <a:solidFill>
                  <a:srgbClr val="002060"/>
                </a:solidFill>
                <a:latin typeface="Times New Roman" panose="02020603050405020304" pitchFamily="18" charset="0"/>
                <a:cs typeface="Times New Roman" panose="02020603050405020304" pitchFamily="18" charset="0"/>
              </a:rPr>
              <a:t> </a:t>
            </a:r>
            <a:r>
              <a:rPr lang="en-US" sz="3600" b="1" i="1" dirty="0" err="1">
                <a:solidFill>
                  <a:srgbClr val="002060"/>
                </a:solidFill>
                <a:latin typeface="Times New Roman" panose="02020603050405020304" pitchFamily="18" charset="0"/>
                <a:cs typeface="Times New Roman" panose="02020603050405020304" pitchFamily="18" charset="0"/>
              </a:rPr>
              <a:t>mùa</a:t>
            </a:r>
            <a:r>
              <a:rPr lang="en-US" sz="3600" b="1" i="1" dirty="0">
                <a:solidFill>
                  <a:srgbClr val="002060"/>
                </a:solidFill>
                <a:latin typeface="Times New Roman" panose="02020603050405020304" pitchFamily="18" charset="0"/>
                <a:cs typeface="Times New Roman" panose="02020603050405020304" pitchFamily="18" charset="0"/>
              </a:rPr>
              <a:t>, </a:t>
            </a:r>
            <a:r>
              <a:rPr lang="en-US" sz="3600" b="1" i="1" dirty="0" err="1">
                <a:solidFill>
                  <a:srgbClr val="002060"/>
                </a:solidFill>
                <a:latin typeface="Times New Roman" panose="02020603050405020304" pitchFamily="18" charset="0"/>
                <a:cs typeface="Times New Roman" panose="02020603050405020304" pitchFamily="18" charset="0"/>
              </a:rPr>
              <a:t>trong</a:t>
            </a:r>
            <a:r>
              <a:rPr lang="en-US" sz="3600" b="1" i="1" dirty="0">
                <a:solidFill>
                  <a:srgbClr val="002060"/>
                </a:solidFill>
                <a:latin typeface="Times New Roman" panose="02020603050405020304" pitchFamily="18" charset="0"/>
                <a:cs typeface="Times New Roman" panose="02020603050405020304" pitchFamily="18" charset="0"/>
              </a:rPr>
              <a:t> </a:t>
            </a:r>
            <a:r>
              <a:rPr lang="en-US" sz="3600" b="1" i="1" dirty="0" err="1">
                <a:solidFill>
                  <a:srgbClr val="002060"/>
                </a:solidFill>
                <a:latin typeface="Times New Roman" panose="02020603050405020304" pitchFamily="18" charset="0"/>
                <a:cs typeface="Times New Roman" panose="02020603050405020304" pitchFamily="18" charset="0"/>
              </a:rPr>
              <a:t>đó</a:t>
            </a:r>
            <a:r>
              <a:rPr lang="en-US" sz="3600" b="1" i="1" dirty="0">
                <a:solidFill>
                  <a:srgbClr val="002060"/>
                </a:solidFill>
                <a:latin typeface="Times New Roman" panose="02020603050405020304" pitchFamily="18" charset="0"/>
                <a:cs typeface="Times New Roman" panose="02020603050405020304" pitchFamily="18" charset="0"/>
              </a:rPr>
              <a:t> </a:t>
            </a:r>
            <a:r>
              <a:rPr lang="en-US" sz="3600" b="1" i="1" dirty="0" err="1">
                <a:solidFill>
                  <a:srgbClr val="002060"/>
                </a:solidFill>
                <a:latin typeface="Times New Roman" panose="02020603050405020304" pitchFamily="18" charset="0"/>
                <a:cs typeface="Times New Roman" panose="02020603050405020304" pitchFamily="18" charset="0"/>
              </a:rPr>
              <a:t>có</a:t>
            </a:r>
            <a:r>
              <a:rPr lang="en-US" sz="3600" b="1" i="1" dirty="0">
                <a:solidFill>
                  <a:srgbClr val="002060"/>
                </a:solidFill>
                <a:latin typeface="Times New Roman" panose="02020603050405020304" pitchFamily="18" charset="0"/>
                <a:cs typeface="Times New Roman" panose="02020603050405020304" pitchFamily="18" charset="0"/>
              </a:rPr>
              <a:t> </a:t>
            </a:r>
            <a:r>
              <a:rPr lang="en-US" sz="3600" b="1" i="1" dirty="0" err="1">
                <a:solidFill>
                  <a:srgbClr val="002060"/>
                </a:solidFill>
                <a:latin typeface="Times New Roman" panose="02020603050405020304" pitchFamily="18" charset="0"/>
                <a:cs typeface="Times New Roman" panose="02020603050405020304" pitchFamily="18" charset="0"/>
              </a:rPr>
              <a:t>sử</a:t>
            </a:r>
            <a:r>
              <a:rPr lang="en-US" sz="3600" b="1" i="1" dirty="0">
                <a:solidFill>
                  <a:srgbClr val="002060"/>
                </a:solidFill>
                <a:latin typeface="Times New Roman" panose="02020603050405020304" pitchFamily="18" charset="0"/>
                <a:cs typeface="Times New Roman" panose="02020603050405020304" pitchFamily="18" charset="0"/>
              </a:rPr>
              <a:t> </a:t>
            </a:r>
            <a:r>
              <a:rPr lang="en-US" sz="3600" b="1" i="1" dirty="0" err="1">
                <a:solidFill>
                  <a:srgbClr val="002060"/>
                </a:solidFill>
                <a:latin typeface="Times New Roman" panose="02020603050405020304" pitchFamily="18" charset="0"/>
                <a:cs typeface="Times New Roman" panose="02020603050405020304" pitchFamily="18" charset="0"/>
              </a:rPr>
              <a:t>dụng</a:t>
            </a:r>
            <a:r>
              <a:rPr lang="en-US" sz="3600" b="1" i="1" dirty="0">
                <a:solidFill>
                  <a:srgbClr val="002060"/>
                </a:solidFill>
                <a:latin typeface="Times New Roman" panose="02020603050405020304" pitchFamily="18" charset="0"/>
                <a:cs typeface="Times New Roman" panose="02020603050405020304" pitchFamily="18" charset="0"/>
              </a:rPr>
              <a:t> </a:t>
            </a:r>
            <a:r>
              <a:rPr lang="en-US" sz="3600" b="1" i="1" dirty="0" err="1">
                <a:solidFill>
                  <a:srgbClr val="002060"/>
                </a:solidFill>
                <a:latin typeface="Times New Roman" panose="02020603050405020304" pitchFamily="18" charset="0"/>
                <a:cs typeface="Times New Roman" panose="02020603050405020304" pitchFamily="18" charset="0"/>
              </a:rPr>
              <a:t>ít</a:t>
            </a:r>
            <a:r>
              <a:rPr lang="en-US" sz="3600" b="1" i="1" dirty="0">
                <a:solidFill>
                  <a:srgbClr val="002060"/>
                </a:solidFill>
                <a:latin typeface="Times New Roman" panose="02020603050405020304" pitchFamily="18" charset="0"/>
                <a:cs typeface="Times New Roman" panose="02020603050405020304" pitchFamily="18" charset="0"/>
              </a:rPr>
              <a:t> </a:t>
            </a:r>
            <a:r>
              <a:rPr lang="en-US" sz="3600" b="1" i="1" dirty="0" err="1">
                <a:solidFill>
                  <a:srgbClr val="002060"/>
                </a:solidFill>
                <a:latin typeface="Times New Roman" panose="02020603050405020304" pitchFamily="18" charset="0"/>
                <a:cs typeface="Times New Roman" panose="02020603050405020304" pitchFamily="18" charset="0"/>
              </a:rPr>
              <a:t>nhất</a:t>
            </a:r>
            <a:r>
              <a:rPr lang="en-US" sz="3600" b="1" i="1" dirty="0">
                <a:solidFill>
                  <a:srgbClr val="002060"/>
                </a:solidFill>
                <a:latin typeface="Times New Roman" panose="02020603050405020304" pitchFamily="18" charset="0"/>
                <a:cs typeface="Times New Roman" panose="02020603050405020304" pitchFamily="18" charset="0"/>
              </a:rPr>
              <a:t> 1 </a:t>
            </a:r>
            <a:r>
              <a:rPr lang="en-US" sz="3600" b="1" i="1" dirty="0" err="1">
                <a:solidFill>
                  <a:srgbClr val="002060"/>
                </a:solidFill>
                <a:latin typeface="Times New Roman" panose="02020603050405020304" pitchFamily="18" charset="0"/>
                <a:cs typeface="Times New Roman" panose="02020603050405020304" pitchFamily="18" charset="0"/>
              </a:rPr>
              <a:t>cụm</a:t>
            </a:r>
            <a:r>
              <a:rPr lang="en-US" sz="3600" b="1" i="1" dirty="0">
                <a:solidFill>
                  <a:srgbClr val="002060"/>
                </a:solidFill>
                <a:latin typeface="Times New Roman" panose="02020603050405020304" pitchFamily="18" charset="0"/>
                <a:cs typeface="Times New Roman" panose="02020603050405020304" pitchFamily="18" charset="0"/>
              </a:rPr>
              <a:t> </a:t>
            </a:r>
            <a:r>
              <a:rPr lang="en-US" sz="3600" b="1" i="1" dirty="0" err="1">
                <a:solidFill>
                  <a:srgbClr val="002060"/>
                </a:solidFill>
                <a:latin typeface="Times New Roman" panose="02020603050405020304" pitchFamily="18" charset="0"/>
                <a:cs typeface="Times New Roman" panose="02020603050405020304" pitchFamily="18" charset="0"/>
              </a:rPr>
              <a:t>động</a:t>
            </a:r>
            <a:r>
              <a:rPr lang="en-US" sz="3600" b="1" i="1" dirty="0">
                <a:solidFill>
                  <a:srgbClr val="002060"/>
                </a:solidFill>
                <a:latin typeface="Times New Roman" panose="02020603050405020304" pitchFamily="18" charset="0"/>
                <a:cs typeface="Times New Roman" panose="02020603050405020304" pitchFamily="18" charset="0"/>
              </a:rPr>
              <a:t> </a:t>
            </a:r>
            <a:r>
              <a:rPr lang="en-US" sz="3600" b="1" i="1" dirty="0" err="1">
                <a:solidFill>
                  <a:srgbClr val="002060"/>
                </a:solidFill>
                <a:latin typeface="Times New Roman" panose="02020603050405020304" pitchFamily="18" charset="0"/>
                <a:cs typeface="Times New Roman" panose="02020603050405020304" pitchFamily="18" charset="0"/>
              </a:rPr>
              <a:t>từ</a:t>
            </a:r>
            <a:r>
              <a:rPr lang="en-US" sz="3600" b="1" i="1" dirty="0">
                <a:solidFill>
                  <a:srgbClr val="002060"/>
                </a:solidFill>
                <a:latin typeface="Times New Roman" panose="02020603050405020304" pitchFamily="18" charset="0"/>
                <a:cs typeface="Times New Roman" panose="02020603050405020304" pitchFamily="18" charset="0"/>
              </a:rPr>
              <a:t> </a:t>
            </a:r>
            <a:r>
              <a:rPr lang="en-US" sz="3600" b="1" i="1" dirty="0" err="1">
                <a:solidFill>
                  <a:srgbClr val="002060"/>
                </a:solidFill>
                <a:latin typeface="Times New Roman" panose="02020603050405020304" pitchFamily="18" charset="0"/>
                <a:cs typeface="Times New Roman" panose="02020603050405020304" pitchFamily="18" charset="0"/>
              </a:rPr>
              <a:t>hoặc</a:t>
            </a:r>
            <a:r>
              <a:rPr lang="en-US" sz="3600" b="1" i="1" dirty="0">
                <a:solidFill>
                  <a:srgbClr val="002060"/>
                </a:solidFill>
                <a:latin typeface="Times New Roman" panose="02020603050405020304" pitchFamily="18" charset="0"/>
                <a:cs typeface="Times New Roman" panose="02020603050405020304" pitchFamily="18" charset="0"/>
              </a:rPr>
              <a:t> 1 </a:t>
            </a:r>
            <a:r>
              <a:rPr lang="en-US" sz="3600" b="1" i="1" dirty="0" err="1">
                <a:solidFill>
                  <a:srgbClr val="002060"/>
                </a:solidFill>
                <a:latin typeface="Times New Roman" panose="02020603050405020304" pitchFamily="18" charset="0"/>
                <a:cs typeface="Times New Roman" panose="02020603050405020304" pitchFamily="18" charset="0"/>
              </a:rPr>
              <a:t>cụm</a:t>
            </a:r>
            <a:r>
              <a:rPr lang="en-US" sz="3600" b="1" i="1" dirty="0">
                <a:solidFill>
                  <a:srgbClr val="002060"/>
                </a:solidFill>
                <a:latin typeface="Times New Roman" panose="02020603050405020304" pitchFamily="18" charset="0"/>
                <a:cs typeface="Times New Roman" panose="02020603050405020304" pitchFamily="18" charset="0"/>
              </a:rPr>
              <a:t> </a:t>
            </a:r>
            <a:r>
              <a:rPr lang="en-US" sz="3600" b="1" i="1" dirty="0" err="1">
                <a:solidFill>
                  <a:srgbClr val="002060"/>
                </a:solidFill>
                <a:latin typeface="Times New Roman" panose="02020603050405020304" pitchFamily="18" charset="0"/>
                <a:cs typeface="Times New Roman" panose="02020603050405020304" pitchFamily="18" charset="0"/>
              </a:rPr>
              <a:t>tính</a:t>
            </a:r>
            <a:r>
              <a:rPr lang="en-US" sz="3600" b="1" i="1" dirty="0">
                <a:solidFill>
                  <a:srgbClr val="002060"/>
                </a:solidFill>
                <a:latin typeface="Times New Roman" panose="02020603050405020304" pitchFamily="18" charset="0"/>
                <a:cs typeface="Times New Roman" panose="02020603050405020304" pitchFamily="18" charset="0"/>
              </a:rPr>
              <a:t> </a:t>
            </a:r>
            <a:r>
              <a:rPr lang="en-US" sz="3600" b="1" i="1" dirty="0" err="1">
                <a:solidFill>
                  <a:srgbClr val="002060"/>
                </a:solidFill>
                <a:latin typeface="Times New Roman" panose="02020603050405020304" pitchFamily="18" charset="0"/>
                <a:cs typeface="Times New Roman" panose="02020603050405020304" pitchFamily="18" charset="0"/>
              </a:rPr>
              <a:t>từ</a:t>
            </a:r>
            <a:r>
              <a:rPr lang="en-US" sz="3600" b="1" i="1" dirty="0">
                <a:solidFill>
                  <a:srgbClr val="002060"/>
                </a:solidFill>
                <a:latin typeface="Times New Roman" panose="02020603050405020304" pitchFamily="18" charset="0"/>
                <a:cs typeface="Times New Roman" panose="02020603050405020304" pitchFamily="18" charset="0"/>
              </a:rPr>
              <a:t> </a:t>
            </a:r>
            <a:r>
              <a:rPr lang="en-US" sz="3600" b="1" i="1" dirty="0" err="1">
                <a:solidFill>
                  <a:srgbClr val="002060"/>
                </a:solidFill>
                <a:latin typeface="Times New Roman" panose="02020603050405020304" pitchFamily="18" charset="0"/>
                <a:cs typeface="Times New Roman" panose="02020603050405020304" pitchFamily="18" charset="0"/>
              </a:rPr>
              <a:t>làm</a:t>
            </a:r>
            <a:r>
              <a:rPr lang="en-US" sz="3600" b="1" i="1" dirty="0">
                <a:solidFill>
                  <a:srgbClr val="002060"/>
                </a:solidFill>
                <a:latin typeface="Times New Roman" panose="02020603050405020304" pitchFamily="18" charset="0"/>
                <a:cs typeface="Times New Roman" panose="02020603050405020304" pitchFamily="18" charset="0"/>
              </a:rPr>
              <a:t> </a:t>
            </a:r>
            <a:r>
              <a:rPr lang="en-US" sz="3600" b="1" i="1" dirty="0" err="1">
                <a:solidFill>
                  <a:srgbClr val="002060"/>
                </a:solidFill>
                <a:latin typeface="Times New Roman" panose="02020603050405020304" pitchFamily="18" charset="0"/>
                <a:cs typeface="Times New Roman" panose="02020603050405020304" pitchFamily="18" charset="0"/>
              </a:rPr>
              <a:t>thành</a:t>
            </a:r>
            <a:r>
              <a:rPr lang="en-US" sz="3600" b="1" i="1" dirty="0">
                <a:solidFill>
                  <a:srgbClr val="002060"/>
                </a:solidFill>
                <a:latin typeface="Times New Roman" panose="02020603050405020304" pitchFamily="18" charset="0"/>
                <a:cs typeface="Times New Roman" panose="02020603050405020304" pitchFamily="18" charset="0"/>
              </a:rPr>
              <a:t> </a:t>
            </a:r>
            <a:r>
              <a:rPr lang="en-US" sz="3600" b="1" i="1" dirty="0" err="1">
                <a:solidFill>
                  <a:srgbClr val="002060"/>
                </a:solidFill>
                <a:latin typeface="Times New Roman" panose="02020603050405020304" pitchFamily="18" charset="0"/>
                <a:cs typeface="Times New Roman" panose="02020603050405020304" pitchFamily="18" charset="0"/>
              </a:rPr>
              <a:t>phần</a:t>
            </a:r>
            <a:r>
              <a:rPr lang="en-US" sz="3600" b="1" i="1" dirty="0">
                <a:solidFill>
                  <a:srgbClr val="002060"/>
                </a:solidFill>
                <a:latin typeface="Times New Roman" panose="02020603050405020304" pitchFamily="18" charset="0"/>
                <a:cs typeface="Times New Roman" panose="02020603050405020304" pitchFamily="18" charset="0"/>
              </a:rPr>
              <a:t> </a:t>
            </a:r>
            <a:r>
              <a:rPr lang="en-US" sz="3600" b="1" i="1" dirty="0" err="1">
                <a:solidFill>
                  <a:srgbClr val="002060"/>
                </a:solidFill>
                <a:latin typeface="Times New Roman" panose="02020603050405020304" pitchFamily="18" charset="0"/>
                <a:cs typeface="Times New Roman" panose="02020603050405020304" pitchFamily="18" charset="0"/>
              </a:rPr>
              <a:t>chính</a:t>
            </a:r>
            <a:r>
              <a:rPr lang="en-US" sz="3600" b="1" i="1" dirty="0">
                <a:solidFill>
                  <a:srgbClr val="002060"/>
                </a:solidFill>
                <a:latin typeface="Times New Roman" panose="02020603050405020304" pitchFamily="18" charset="0"/>
                <a:cs typeface="Times New Roman" panose="02020603050405020304" pitchFamily="18" charset="0"/>
              </a:rPr>
              <a:t> </a:t>
            </a:r>
            <a:r>
              <a:rPr lang="en-US" sz="3600" b="1" i="1" dirty="0" err="1">
                <a:solidFill>
                  <a:srgbClr val="002060"/>
                </a:solidFill>
                <a:latin typeface="Times New Roman" panose="02020603050405020304" pitchFamily="18" charset="0"/>
                <a:cs typeface="Times New Roman" panose="02020603050405020304" pitchFamily="18" charset="0"/>
              </a:rPr>
              <a:t>của</a:t>
            </a:r>
            <a:r>
              <a:rPr lang="en-US" sz="3600" b="1" i="1" dirty="0">
                <a:solidFill>
                  <a:srgbClr val="002060"/>
                </a:solidFill>
                <a:latin typeface="Times New Roman" panose="02020603050405020304" pitchFamily="18" charset="0"/>
                <a:cs typeface="Times New Roman" panose="02020603050405020304" pitchFamily="18" charset="0"/>
              </a:rPr>
              <a:t> </a:t>
            </a:r>
            <a:r>
              <a:rPr lang="en-US" sz="3600" b="1" i="1" dirty="0" err="1">
                <a:solidFill>
                  <a:srgbClr val="002060"/>
                </a:solidFill>
                <a:latin typeface="Times New Roman" panose="02020603050405020304" pitchFamily="18" charset="0"/>
                <a:cs typeface="Times New Roman" panose="02020603050405020304" pitchFamily="18" charset="0"/>
              </a:rPr>
              <a:t>câu</a:t>
            </a:r>
            <a:r>
              <a:rPr lang="en-US" sz="3600" b="1" i="1" dirty="0">
                <a:solidFill>
                  <a:srgbClr val="002060"/>
                </a:solidFill>
                <a:latin typeface="Times New Roman" panose="02020603050405020304" pitchFamily="18" charset="0"/>
                <a:cs typeface="Times New Roman" panose="02020603050405020304" pitchFamily="18" charset="0"/>
              </a:rPr>
              <a:t>.</a:t>
            </a:r>
          </a:p>
        </p:txBody>
      </p:sp>
      <p:pic>
        <p:nvPicPr>
          <p:cNvPr id="3" name="Picture 2"/>
          <p:cNvPicPr>
            <a:picLocks noChangeAspect="1"/>
          </p:cNvPicPr>
          <p:nvPr/>
        </p:nvPicPr>
        <p:blipFill>
          <a:blip r:embed="rId4"/>
          <a:stretch>
            <a:fillRect/>
          </a:stretch>
        </p:blipFill>
        <p:spPr>
          <a:xfrm>
            <a:off x="2106377" y="330529"/>
            <a:ext cx="7760881" cy="2566638"/>
          </a:xfrm>
          <a:prstGeom prst="rect">
            <a:avLst/>
          </a:prstGeom>
        </p:spPr>
      </p:pic>
    </p:spTree>
    <p:extLst>
      <p:ext uri="{BB962C8B-B14F-4D97-AF65-F5344CB8AC3E}">
        <p14:creationId xmlns:p14="http://schemas.microsoft.com/office/powerpoint/2010/main" val="125613489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Text, letter&#10;&#10;Description automatically generated">
            <a:extLst>
              <a:ext uri="{FF2B5EF4-FFF2-40B4-BE49-F238E27FC236}">
                <a16:creationId xmlns:a16="http://schemas.microsoft.com/office/drawing/2014/main" id="{8A5AB242-57CB-F44F-9E6C-575945A9F710}"/>
              </a:ext>
            </a:extLst>
          </p:cNvPr>
          <p:cNvPicPr>
            <a:picLocks noChangeAspect="1"/>
          </p:cNvPicPr>
          <p:nvPr/>
        </p:nvPicPr>
        <p:blipFill>
          <a:blip r:embed="rId3"/>
          <a:stretch>
            <a:fillRect/>
          </a:stretch>
        </p:blipFill>
        <p:spPr>
          <a:xfrm rot="16200000">
            <a:off x="2667273" y="-2667272"/>
            <a:ext cx="6858000" cy="12192544"/>
          </a:xfrm>
          <a:prstGeom prst="rect">
            <a:avLst/>
          </a:prstGeom>
        </p:spPr>
      </p:pic>
      <p:pic>
        <p:nvPicPr>
          <p:cNvPr id="15" name="Picture 3" descr="206976399_573163270514972_2604933891202557425_n"/>
          <p:cNvPicPr>
            <a:picLocks noChangeAspect="1" noChangeArrowheads="1"/>
          </p:cNvPicPr>
          <p:nvPr/>
        </p:nvPicPr>
        <p:blipFill>
          <a:blip r:embed="rId4"/>
          <a:srcRect/>
          <a:stretch>
            <a:fillRect/>
          </a:stretch>
        </p:blipFill>
        <p:spPr bwMode="auto">
          <a:xfrm>
            <a:off x="-25686" y="122830"/>
            <a:ext cx="12231285" cy="6735170"/>
          </a:xfrm>
          <a:prstGeom prst="rect">
            <a:avLst/>
          </a:prstGeom>
          <a:noFill/>
          <a:ln w="9525">
            <a:noFill/>
            <a:miter lim="800000"/>
            <a:headEnd/>
            <a:tailEnd/>
          </a:ln>
        </p:spPr>
      </p:pic>
    </p:spTree>
    <p:extLst>
      <p:ext uri="{BB962C8B-B14F-4D97-AF65-F5344CB8AC3E}">
        <p14:creationId xmlns:p14="http://schemas.microsoft.com/office/powerpoint/2010/main" val="403535386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Text, letter&#10;&#10;Description automatically generated">
            <a:extLst>
              <a:ext uri="{FF2B5EF4-FFF2-40B4-BE49-F238E27FC236}">
                <a16:creationId xmlns:a16="http://schemas.microsoft.com/office/drawing/2014/main" id="{8A5AB242-57CB-F44F-9E6C-575945A9F710}"/>
              </a:ext>
            </a:extLst>
          </p:cNvPr>
          <p:cNvPicPr>
            <a:picLocks noChangeAspect="1"/>
          </p:cNvPicPr>
          <p:nvPr/>
        </p:nvPicPr>
        <p:blipFill>
          <a:blip r:embed="rId3"/>
          <a:stretch>
            <a:fillRect/>
          </a:stretch>
        </p:blipFill>
        <p:spPr>
          <a:xfrm rot="16200000">
            <a:off x="2667273" y="-2667272"/>
            <a:ext cx="6858000" cy="12192544"/>
          </a:xfrm>
          <a:prstGeom prst="rect">
            <a:avLst/>
          </a:prstGeom>
        </p:spPr>
      </p:pic>
      <p:sp>
        <p:nvSpPr>
          <p:cNvPr id="2" name="Rectangle 1"/>
          <p:cNvSpPr/>
          <p:nvPr/>
        </p:nvSpPr>
        <p:spPr>
          <a:xfrm>
            <a:off x="450376" y="491319"/>
            <a:ext cx="11273051" cy="5923129"/>
          </a:xfrm>
          <a:prstGeom prst="rect">
            <a:avLst/>
          </a:prstGeom>
          <a:solidFill>
            <a:srgbClr val="FFFFFF">
              <a:alpha val="96078"/>
            </a:srgb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 name="Rectangle 2"/>
          <p:cNvSpPr/>
          <p:nvPr/>
        </p:nvSpPr>
        <p:spPr>
          <a:xfrm>
            <a:off x="468573" y="1730443"/>
            <a:ext cx="11176256" cy="4547527"/>
          </a:xfrm>
          <a:prstGeom prst="rect">
            <a:avLst/>
          </a:prstGeom>
        </p:spPr>
        <p:txBody>
          <a:bodyPr wrap="square">
            <a:spAutoFit/>
          </a:bodyPr>
          <a:lstStyle/>
          <a:p>
            <a:pPr algn="just">
              <a:lnSpc>
                <a:spcPct val="150000"/>
              </a:lnSpc>
            </a:pPr>
            <a:r>
              <a:rPr lang="vi-VN" sz="2800" b="1" dirty="0">
                <a:solidFill>
                  <a:srgbClr val="001A33"/>
                </a:solidFill>
                <a:latin typeface="+mj-lt"/>
              </a:rPr>
              <a:t>    Giao mùa với em luôn là thời khắc đặc biệt. Những cơn gió đang đến gần hơn. Cái lạnh bắt đầu rõ nét hơn chứ không còn khe khẽ, se sẽ như những ngày cuối thu. Lòng em lại nôn nao, lo lắng về giá rét, về đông lạnh. Đông làm những cành cây này rồi sẽ trơ trụi. Mấy chiếc lá vàng, em quyến luyến chúng lắm thay. Một mùa thu lại qua đi, những ngày đông đang về, bao nhiêu người trong chúng ta cứ chờ từng chút giao mùa như thế đó! </a:t>
            </a:r>
            <a:endParaRPr lang="en-US" sz="2800" b="1" dirty="0">
              <a:latin typeface="+mj-lt"/>
            </a:endParaRPr>
          </a:p>
        </p:txBody>
      </p:sp>
      <p:pic>
        <p:nvPicPr>
          <p:cNvPr id="7" name="Picture 6"/>
          <p:cNvPicPr>
            <a:picLocks noChangeAspect="1"/>
          </p:cNvPicPr>
          <p:nvPr/>
        </p:nvPicPr>
        <p:blipFill>
          <a:blip r:embed="rId4"/>
          <a:stretch>
            <a:fillRect/>
          </a:stretch>
        </p:blipFill>
        <p:spPr>
          <a:xfrm>
            <a:off x="2206460" y="-120670"/>
            <a:ext cx="7760881" cy="2566638"/>
          </a:xfrm>
          <a:prstGeom prst="rect">
            <a:avLst/>
          </a:prstGeom>
        </p:spPr>
      </p:pic>
    </p:spTree>
    <p:extLst>
      <p:ext uri="{BB962C8B-B14F-4D97-AF65-F5344CB8AC3E}">
        <p14:creationId xmlns:p14="http://schemas.microsoft.com/office/powerpoint/2010/main" val="38447281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Text, letter&#10;&#10;Description automatically generated">
            <a:extLst>
              <a:ext uri="{FF2B5EF4-FFF2-40B4-BE49-F238E27FC236}">
                <a16:creationId xmlns:a16="http://schemas.microsoft.com/office/drawing/2014/main" id="{8A5AB242-57CB-F44F-9E6C-575945A9F710}"/>
              </a:ext>
            </a:extLst>
          </p:cNvPr>
          <p:cNvPicPr>
            <a:picLocks noChangeAspect="1"/>
          </p:cNvPicPr>
          <p:nvPr/>
        </p:nvPicPr>
        <p:blipFill>
          <a:blip r:embed="rId3"/>
          <a:stretch>
            <a:fillRect/>
          </a:stretch>
        </p:blipFill>
        <p:spPr>
          <a:xfrm rot="16200000">
            <a:off x="2667273" y="-2667272"/>
            <a:ext cx="6858000" cy="12192544"/>
          </a:xfrm>
          <a:prstGeom prst="rect">
            <a:avLst/>
          </a:prstGeom>
        </p:spPr>
      </p:pic>
      <p:sp>
        <p:nvSpPr>
          <p:cNvPr id="2" name="Rectangle 1"/>
          <p:cNvSpPr/>
          <p:nvPr/>
        </p:nvSpPr>
        <p:spPr>
          <a:xfrm>
            <a:off x="450376" y="491319"/>
            <a:ext cx="11273051" cy="5923129"/>
          </a:xfrm>
          <a:prstGeom prst="rect">
            <a:avLst/>
          </a:prstGeom>
          <a:solidFill>
            <a:srgbClr val="FFFFFF">
              <a:alpha val="96078"/>
            </a:srgb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5" name="Text Box 4"/>
          <p:cNvSpPr txBox="1">
            <a:spLocks noChangeArrowheads="1"/>
          </p:cNvSpPr>
          <p:nvPr/>
        </p:nvSpPr>
        <p:spPr bwMode="auto">
          <a:xfrm>
            <a:off x="1228197" y="1878914"/>
            <a:ext cx="4777325" cy="3539430"/>
          </a:xfrm>
          <a:prstGeom prst="rect">
            <a:avLst/>
          </a:prstGeom>
          <a:noFill/>
          <a:ln w="9525">
            <a:noFill/>
            <a:miter lim="800000"/>
            <a:headEnd/>
            <a:tailEnd/>
          </a:ln>
          <a:effectLst/>
        </p:spPr>
        <p:txBody>
          <a:bodyPr wrap="square">
            <a:spAutoFit/>
          </a:bodyPr>
          <a:lstStyle/>
          <a:p>
            <a:pPr lvl="1" algn="just" fontAlgn="base">
              <a:spcBef>
                <a:spcPct val="50000"/>
              </a:spcBef>
              <a:spcAft>
                <a:spcPct val="0"/>
              </a:spcAft>
              <a:buFont typeface="Courier New" pitchFamily="49" charset="0"/>
              <a:buChar char="o"/>
              <a:defRPr/>
            </a:pPr>
            <a:endParaRPr lang="en-US" sz="3200" dirty="0">
              <a:solidFill>
                <a:prstClr val="black"/>
              </a:solidFill>
              <a:latin typeface="Times New Roman" panose="02020603050405020304" pitchFamily="18" charset="0"/>
              <a:cs typeface="Times New Roman" panose="02020603050405020304" pitchFamily="18" charset="0"/>
            </a:endParaRPr>
          </a:p>
          <a:p>
            <a:pPr algn="just" fontAlgn="base">
              <a:spcBef>
                <a:spcPct val="0"/>
              </a:spcBef>
              <a:spcAft>
                <a:spcPct val="0"/>
              </a:spcAft>
              <a:defRPr/>
            </a:pPr>
            <a:r>
              <a:rPr lang="vi-VN"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Động</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từ</a:t>
            </a:r>
            <a:r>
              <a:rPr lang="en-US" sz="3200" dirty="0">
                <a:solidFill>
                  <a:prstClr val="black"/>
                </a:solidFill>
                <a:latin typeface="Times New Roman" panose="02020603050405020304" pitchFamily="18" charset="0"/>
                <a:cs typeface="Times New Roman" panose="02020603050405020304" pitchFamily="18" charset="0"/>
              </a:rPr>
              <a:t>: </a:t>
            </a:r>
            <a:r>
              <a:rPr lang="en-US" sz="3200" dirty="0" err="1">
                <a:solidFill>
                  <a:prstClr val="black"/>
                </a:solidFill>
                <a:latin typeface="Times New Roman" panose="02020603050405020304" pitchFamily="18" charset="0"/>
                <a:cs typeface="Times New Roman" panose="02020603050405020304" pitchFamily="18" charset="0"/>
              </a:rPr>
              <a:t>tặng</a:t>
            </a:r>
            <a:r>
              <a:rPr lang="en-US" sz="3200" dirty="0">
                <a:solidFill>
                  <a:prstClr val="black"/>
                </a:solidFill>
                <a:latin typeface="Times New Roman" panose="02020603050405020304" pitchFamily="18" charset="0"/>
                <a:cs typeface="Times New Roman" panose="02020603050405020304" pitchFamily="18" charset="0"/>
              </a:rPr>
              <a:t>, </a:t>
            </a:r>
            <a:r>
              <a:rPr lang="en-US" sz="3200" dirty="0" err="1">
                <a:solidFill>
                  <a:prstClr val="black"/>
                </a:solidFill>
                <a:latin typeface="Times New Roman" panose="02020603050405020304" pitchFamily="18" charset="0"/>
                <a:cs typeface="Times New Roman" panose="02020603050405020304" pitchFamily="18" charset="0"/>
              </a:rPr>
              <a:t>cảm</a:t>
            </a:r>
            <a:r>
              <a:rPr lang="en-US" sz="3200" dirty="0">
                <a:solidFill>
                  <a:prstClr val="black"/>
                </a:solidFill>
                <a:latin typeface="Times New Roman" panose="02020603050405020304" pitchFamily="18" charset="0"/>
                <a:cs typeface="Times New Roman" panose="02020603050405020304" pitchFamily="18" charset="0"/>
              </a:rPr>
              <a:t> </a:t>
            </a:r>
            <a:r>
              <a:rPr lang="en-US" sz="3200" dirty="0" err="1">
                <a:solidFill>
                  <a:prstClr val="black"/>
                </a:solidFill>
                <a:latin typeface="Times New Roman" panose="02020603050405020304" pitchFamily="18" charset="0"/>
                <a:cs typeface="Times New Roman" panose="02020603050405020304" pitchFamily="18" charset="0"/>
              </a:rPr>
              <a:t>ơn</a:t>
            </a:r>
            <a:r>
              <a:rPr lang="en-US" sz="3200" dirty="0">
                <a:solidFill>
                  <a:prstClr val="black"/>
                </a:solidFill>
                <a:latin typeface="Times New Roman" panose="02020603050405020304" pitchFamily="18" charset="0"/>
                <a:cs typeface="Times New Roman" panose="02020603050405020304" pitchFamily="18" charset="0"/>
              </a:rPr>
              <a:t>, </a:t>
            </a:r>
            <a:r>
              <a:rPr lang="en-US" sz="3200" dirty="0" err="1">
                <a:solidFill>
                  <a:prstClr val="black"/>
                </a:solidFill>
                <a:latin typeface="Times New Roman" panose="02020603050405020304" pitchFamily="18" charset="0"/>
                <a:cs typeface="Times New Roman" panose="02020603050405020304" pitchFamily="18" charset="0"/>
              </a:rPr>
              <a:t>nhìn</a:t>
            </a:r>
            <a:r>
              <a:rPr lang="en-US" sz="3200" dirty="0">
                <a:solidFill>
                  <a:prstClr val="black"/>
                </a:solidFill>
                <a:latin typeface="Times New Roman" panose="02020603050405020304" pitchFamily="18" charset="0"/>
                <a:cs typeface="Times New Roman" panose="02020603050405020304" pitchFamily="18" charset="0"/>
              </a:rPr>
              <a:t>, </a:t>
            </a:r>
            <a:r>
              <a:rPr lang="en-US" sz="3200" dirty="0" err="1">
                <a:solidFill>
                  <a:prstClr val="black"/>
                </a:solidFill>
                <a:latin typeface="Times New Roman" panose="02020603050405020304" pitchFamily="18" charset="0"/>
                <a:cs typeface="Times New Roman" panose="02020603050405020304" pitchFamily="18" charset="0"/>
              </a:rPr>
              <a:t>bước</a:t>
            </a:r>
            <a:r>
              <a:rPr lang="en-US" sz="3200" dirty="0">
                <a:solidFill>
                  <a:prstClr val="black"/>
                </a:solidFill>
                <a:latin typeface="Times New Roman" panose="02020603050405020304" pitchFamily="18" charset="0"/>
                <a:cs typeface="Times New Roman" panose="02020603050405020304" pitchFamily="18" charset="0"/>
              </a:rPr>
              <a:t>, </a:t>
            </a:r>
            <a:r>
              <a:rPr lang="en-US" sz="3200" dirty="0" err="1">
                <a:solidFill>
                  <a:prstClr val="black"/>
                </a:solidFill>
                <a:latin typeface="Times New Roman" panose="02020603050405020304" pitchFamily="18" charset="0"/>
                <a:cs typeface="Times New Roman" panose="02020603050405020304" pitchFamily="18" charset="0"/>
              </a:rPr>
              <a:t>cười</a:t>
            </a:r>
            <a:r>
              <a:rPr lang="en-US" sz="3200" dirty="0">
                <a:solidFill>
                  <a:prstClr val="black"/>
                </a:solidFill>
                <a:latin typeface="Times New Roman" panose="02020603050405020304" pitchFamily="18" charset="0"/>
                <a:cs typeface="Times New Roman" panose="02020603050405020304" pitchFamily="18" charset="0"/>
              </a:rPr>
              <a:t>....</a:t>
            </a:r>
          </a:p>
          <a:p>
            <a:pPr algn="just" fontAlgn="base">
              <a:spcBef>
                <a:spcPct val="0"/>
              </a:spcBef>
              <a:spcAft>
                <a:spcPct val="0"/>
              </a:spcAft>
              <a:defRPr/>
            </a:pPr>
            <a:r>
              <a:rPr lang="vi-VN" sz="3200"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Cụm</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động</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từ</a:t>
            </a:r>
            <a:r>
              <a:rPr lang="en-US" sz="3200" dirty="0">
                <a:solidFill>
                  <a:prstClr val="black"/>
                </a:solidFill>
                <a:latin typeface="Times New Roman" panose="02020603050405020304" pitchFamily="18" charset="0"/>
                <a:cs typeface="Times New Roman" panose="02020603050405020304" pitchFamily="18" charset="0"/>
              </a:rPr>
              <a:t>: </a:t>
            </a:r>
            <a:r>
              <a:rPr lang="en-US" sz="3200" dirty="0" err="1">
                <a:solidFill>
                  <a:prstClr val="black"/>
                </a:solidFill>
                <a:latin typeface="Times New Roman" panose="02020603050405020304" pitchFamily="18" charset="0"/>
                <a:cs typeface="Times New Roman" panose="02020603050405020304" pitchFamily="18" charset="0"/>
              </a:rPr>
              <a:t>đã</a:t>
            </a:r>
            <a:r>
              <a:rPr lang="en-US" sz="3200" dirty="0">
                <a:solidFill>
                  <a:prstClr val="black"/>
                </a:solidFill>
                <a:latin typeface="Times New Roman" panose="02020603050405020304" pitchFamily="18" charset="0"/>
                <a:cs typeface="Times New Roman" panose="02020603050405020304" pitchFamily="18" charset="0"/>
              </a:rPr>
              <a:t> </a:t>
            </a:r>
            <a:r>
              <a:rPr lang="en-US" sz="3200" dirty="0" err="1">
                <a:solidFill>
                  <a:prstClr val="black"/>
                </a:solidFill>
                <a:latin typeface="Times New Roman" panose="02020603050405020304" pitchFamily="18" charset="0"/>
                <a:cs typeface="Times New Roman" panose="02020603050405020304" pitchFamily="18" charset="0"/>
              </a:rPr>
              <a:t>tặng</a:t>
            </a:r>
            <a:r>
              <a:rPr lang="en-US" sz="3200" dirty="0">
                <a:solidFill>
                  <a:prstClr val="black"/>
                </a:solidFill>
                <a:latin typeface="Times New Roman" panose="02020603050405020304" pitchFamily="18" charset="0"/>
                <a:cs typeface="Times New Roman" panose="02020603050405020304" pitchFamily="18" charset="0"/>
              </a:rPr>
              <a:t>, </a:t>
            </a:r>
            <a:r>
              <a:rPr lang="en-US" sz="3200" dirty="0" err="1">
                <a:solidFill>
                  <a:prstClr val="black"/>
                </a:solidFill>
                <a:latin typeface="Times New Roman" panose="02020603050405020304" pitchFamily="18" charset="0"/>
                <a:cs typeface="Times New Roman" panose="02020603050405020304" pitchFamily="18" charset="0"/>
              </a:rPr>
              <a:t>cảm</a:t>
            </a:r>
            <a:r>
              <a:rPr lang="en-US" sz="3200" dirty="0">
                <a:solidFill>
                  <a:prstClr val="black"/>
                </a:solidFill>
                <a:latin typeface="Times New Roman" panose="02020603050405020304" pitchFamily="18" charset="0"/>
                <a:cs typeface="Times New Roman" panose="02020603050405020304" pitchFamily="18" charset="0"/>
              </a:rPr>
              <a:t> </a:t>
            </a:r>
            <a:r>
              <a:rPr lang="en-US" sz="3200" dirty="0" err="1">
                <a:solidFill>
                  <a:prstClr val="black"/>
                </a:solidFill>
                <a:latin typeface="Times New Roman" panose="02020603050405020304" pitchFamily="18" charset="0"/>
                <a:cs typeface="Times New Roman" panose="02020603050405020304" pitchFamily="18" charset="0"/>
              </a:rPr>
              <a:t>ơn</a:t>
            </a:r>
            <a:r>
              <a:rPr lang="en-US" sz="3200" dirty="0">
                <a:solidFill>
                  <a:prstClr val="black"/>
                </a:solidFill>
                <a:latin typeface="Times New Roman" panose="02020603050405020304" pitchFamily="18" charset="0"/>
                <a:cs typeface="Times New Roman" panose="02020603050405020304" pitchFamily="18" charset="0"/>
              </a:rPr>
              <a:t> </a:t>
            </a:r>
            <a:r>
              <a:rPr lang="en-US" sz="3200" dirty="0" err="1">
                <a:solidFill>
                  <a:prstClr val="black"/>
                </a:solidFill>
                <a:latin typeface="Times New Roman" panose="02020603050405020304" pitchFamily="18" charset="0"/>
                <a:cs typeface="Times New Roman" panose="02020603050405020304" pitchFamily="18" charset="0"/>
              </a:rPr>
              <a:t>lòng</a:t>
            </a:r>
            <a:r>
              <a:rPr lang="en-US" sz="3200" dirty="0">
                <a:solidFill>
                  <a:prstClr val="black"/>
                </a:solidFill>
                <a:latin typeface="Times New Roman" panose="02020603050405020304" pitchFamily="18" charset="0"/>
                <a:cs typeface="Times New Roman" panose="02020603050405020304" pitchFamily="18" charset="0"/>
              </a:rPr>
              <a:t> </a:t>
            </a:r>
            <a:r>
              <a:rPr lang="en-US" sz="3200" dirty="0" err="1">
                <a:solidFill>
                  <a:prstClr val="black"/>
                </a:solidFill>
                <a:latin typeface="Times New Roman" panose="02020603050405020304" pitchFamily="18" charset="0"/>
                <a:cs typeface="Times New Roman" panose="02020603050405020304" pitchFamily="18" charset="0"/>
              </a:rPr>
              <a:t>tốt</a:t>
            </a:r>
            <a:r>
              <a:rPr lang="en-US" sz="3200" dirty="0">
                <a:solidFill>
                  <a:prstClr val="black"/>
                </a:solidFill>
                <a:latin typeface="Times New Roman" panose="02020603050405020304" pitchFamily="18" charset="0"/>
                <a:cs typeface="Times New Roman" panose="02020603050405020304" pitchFamily="18" charset="0"/>
              </a:rPr>
              <a:t> </a:t>
            </a:r>
            <a:r>
              <a:rPr lang="en-US" sz="3200" dirty="0" err="1">
                <a:solidFill>
                  <a:prstClr val="black"/>
                </a:solidFill>
                <a:latin typeface="Times New Roman" panose="02020603050405020304" pitchFamily="18" charset="0"/>
                <a:cs typeface="Times New Roman" panose="02020603050405020304" pitchFamily="18" charset="0"/>
              </a:rPr>
              <a:t>của</a:t>
            </a:r>
            <a:r>
              <a:rPr lang="en-US" sz="3200" dirty="0">
                <a:solidFill>
                  <a:prstClr val="black"/>
                </a:solidFill>
                <a:latin typeface="Times New Roman" panose="02020603050405020304" pitchFamily="18" charset="0"/>
                <a:cs typeface="Times New Roman" panose="02020603050405020304" pitchFamily="18" charset="0"/>
              </a:rPr>
              <a:t> </a:t>
            </a:r>
            <a:r>
              <a:rPr lang="en-US" sz="3200" dirty="0" err="1">
                <a:solidFill>
                  <a:prstClr val="black"/>
                </a:solidFill>
                <a:latin typeface="Times New Roman" panose="02020603050405020304" pitchFamily="18" charset="0"/>
                <a:cs typeface="Times New Roman" panose="02020603050405020304" pitchFamily="18" charset="0"/>
              </a:rPr>
              <a:t>bạn</a:t>
            </a:r>
            <a:r>
              <a:rPr lang="en-US" sz="3200" dirty="0">
                <a:solidFill>
                  <a:prstClr val="black"/>
                </a:solidFill>
                <a:latin typeface="Times New Roman" panose="02020603050405020304" pitchFamily="18" charset="0"/>
                <a:cs typeface="Times New Roman" panose="02020603050405020304" pitchFamily="18" charset="0"/>
              </a:rPr>
              <a:t>, </a:t>
            </a:r>
            <a:r>
              <a:rPr lang="en-US" sz="3200" dirty="0" err="1">
                <a:solidFill>
                  <a:prstClr val="black"/>
                </a:solidFill>
                <a:latin typeface="Times New Roman" panose="02020603050405020304" pitchFamily="18" charset="0"/>
                <a:cs typeface="Times New Roman" panose="02020603050405020304" pitchFamily="18" charset="0"/>
              </a:rPr>
              <a:t>đang</a:t>
            </a:r>
            <a:r>
              <a:rPr lang="en-US" sz="3200" dirty="0">
                <a:solidFill>
                  <a:prstClr val="black"/>
                </a:solidFill>
                <a:latin typeface="Times New Roman" panose="02020603050405020304" pitchFamily="18" charset="0"/>
                <a:cs typeface="Times New Roman" panose="02020603050405020304" pitchFamily="18" charset="0"/>
              </a:rPr>
              <a:t> </a:t>
            </a:r>
            <a:r>
              <a:rPr lang="en-US" sz="3200" dirty="0" err="1">
                <a:solidFill>
                  <a:prstClr val="black"/>
                </a:solidFill>
                <a:latin typeface="Times New Roman" panose="02020603050405020304" pitchFamily="18" charset="0"/>
                <a:cs typeface="Times New Roman" panose="02020603050405020304" pitchFamily="18" charset="0"/>
              </a:rPr>
              <a:t>nhìn</a:t>
            </a:r>
            <a:r>
              <a:rPr lang="en-US" sz="3200" dirty="0">
                <a:solidFill>
                  <a:prstClr val="black"/>
                </a:solidFill>
                <a:latin typeface="Times New Roman" panose="02020603050405020304" pitchFamily="18" charset="0"/>
                <a:cs typeface="Times New Roman" panose="02020603050405020304" pitchFamily="18" charset="0"/>
              </a:rPr>
              <a:t> , </a:t>
            </a:r>
            <a:r>
              <a:rPr lang="en-US" sz="3200" dirty="0" err="1">
                <a:solidFill>
                  <a:prstClr val="black"/>
                </a:solidFill>
                <a:latin typeface="Times New Roman" panose="02020603050405020304" pitchFamily="18" charset="0"/>
                <a:cs typeface="Times New Roman" panose="02020603050405020304" pitchFamily="18" charset="0"/>
              </a:rPr>
              <a:t>sắp</a:t>
            </a:r>
            <a:r>
              <a:rPr lang="en-US" sz="3200" dirty="0">
                <a:solidFill>
                  <a:prstClr val="black"/>
                </a:solidFill>
                <a:latin typeface="Times New Roman" panose="02020603050405020304" pitchFamily="18" charset="0"/>
                <a:cs typeface="Times New Roman" panose="02020603050405020304" pitchFamily="18" charset="0"/>
              </a:rPr>
              <a:t> </a:t>
            </a:r>
            <a:r>
              <a:rPr lang="en-US" sz="3200" dirty="0" err="1">
                <a:solidFill>
                  <a:prstClr val="black"/>
                </a:solidFill>
                <a:latin typeface="Times New Roman" panose="02020603050405020304" pitchFamily="18" charset="0"/>
                <a:cs typeface="Times New Roman" panose="02020603050405020304" pitchFamily="18" charset="0"/>
              </a:rPr>
              <a:t>bước</a:t>
            </a:r>
            <a:r>
              <a:rPr lang="en-US" sz="3200" dirty="0">
                <a:solidFill>
                  <a:prstClr val="black"/>
                </a:solidFill>
                <a:latin typeface="Times New Roman" panose="02020603050405020304" pitchFamily="18" charset="0"/>
                <a:cs typeface="Times New Roman" panose="02020603050405020304" pitchFamily="18" charset="0"/>
              </a:rPr>
              <a:t>, </a:t>
            </a:r>
            <a:r>
              <a:rPr lang="en-US" sz="3200" dirty="0" err="1">
                <a:solidFill>
                  <a:prstClr val="black"/>
                </a:solidFill>
                <a:latin typeface="Times New Roman" panose="02020603050405020304" pitchFamily="18" charset="0"/>
                <a:cs typeface="Times New Roman" panose="02020603050405020304" pitchFamily="18" charset="0"/>
              </a:rPr>
              <a:t>cười</a:t>
            </a:r>
            <a:r>
              <a:rPr lang="en-US" sz="3200" dirty="0">
                <a:solidFill>
                  <a:prstClr val="black"/>
                </a:solidFill>
                <a:latin typeface="Times New Roman" panose="02020603050405020304" pitchFamily="18" charset="0"/>
                <a:cs typeface="Times New Roman" panose="02020603050405020304" pitchFamily="18" charset="0"/>
              </a:rPr>
              <a:t> </a:t>
            </a:r>
            <a:r>
              <a:rPr lang="en-US" sz="3200" dirty="0" err="1">
                <a:solidFill>
                  <a:prstClr val="black"/>
                </a:solidFill>
                <a:latin typeface="Times New Roman" panose="02020603050405020304" pitchFamily="18" charset="0"/>
                <a:cs typeface="Times New Roman" panose="02020603050405020304" pitchFamily="18" charset="0"/>
              </a:rPr>
              <a:t>rất</a:t>
            </a:r>
            <a:r>
              <a:rPr lang="en-US" sz="3200" dirty="0">
                <a:solidFill>
                  <a:prstClr val="black"/>
                </a:solidFill>
                <a:latin typeface="Times New Roman" panose="02020603050405020304" pitchFamily="18" charset="0"/>
                <a:cs typeface="Times New Roman" panose="02020603050405020304" pitchFamily="18" charset="0"/>
              </a:rPr>
              <a:t> </a:t>
            </a:r>
            <a:r>
              <a:rPr lang="en-US" sz="3200" dirty="0" err="1">
                <a:solidFill>
                  <a:prstClr val="black"/>
                </a:solidFill>
                <a:latin typeface="Times New Roman" panose="02020603050405020304" pitchFamily="18" charset="0"/>
                <a:cs typeface="Times New Roman" panose="02020603050405020304" pitchFamily="18" charset="0"/>
              </a:rPr>
              <a:t>tươi</a:t>
            </a:r>
            <a:r>
              <a:rPr lang="en-US" sz="3200" dirty="0">
                <a:solidFill>
                  <a:prstClr val="black"/>
                </a:solidFill>
                <a:latin typeface="Times New Roman" panose="02020603050405020304" pitchFamily="18" charset="0"/>
                <a:cs typeface="Times New Roman" panose="02020603050405020304" pitchFamily="18" charset="0"/>
              </a:rPr>
              <a:t>....</a:t>
            </a:r>
          </a:p>
        </p:txBody>
      </p:sp>
      <p:sp>
        <p:nvSpPr>
          <p:cNvPr id="16" name="Text Box 5"/>
          <p:cNvSpPr txBox="1">
            <a:spLocks noChangeArrowheads="1"/>
          </p:cNvSpPr>
          <p:nvPr/>
        </p:nvSpPr>
        <p:spPr bwMode="auto">
          <a:xfrm>
            <a:off x="6691573" y="2424851"/>
            <a:ext cx="4581217" cy="2062103"/>
          </a:xfrm>
          <a:prstGeom prst="rect">
            <a:avLst/>
          </a:prstGeom>
          <a:noFill/>
          <a:ln w="9525">
            <a:noFill/>
            <a:miter lim="800000"/>
            <a:headEnd/>
            <a:tailEnd/>
          </a:ln>
          <a:effectLst/>
        </p:spPr>
        <p:txBody>
          <a:bodyPr wrap="square">
            <a:spAutoFit/>
          </a:bodyPr>
          <a:lstStyle/>
          <a:p>
            <a:pPr lvl="1" algn="just" fontAlgn="base">
              <a:spcBef>
                <a:spcPct val="0"/>
              </a:spcBef>
              <a:spcAft>
                <a:spcPct val="0"/>
              </a:spcAft>
              <a:defRPr/>
            </a:pPr>
            <a:r>
              <a:rPr lang="vi-VN"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Tính</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từ</a:t>
            </a:r>
            <a:r>
              <a:rPr lang="en-US" sz="3200" dirty="0">
                <a:solidFill>
                  <a:prstClr val="black"/>
                </a:solidFill>
                <a:latin typeface="Times New Roman" panose="02020603050405020304" pitchFamily="18" charset="0"/>
                <a:cs typeface="Times New Roman" panose="02020603050405020304" pitchFamily="18" charset="0"/>
              </a:rPr>
              <a:t>: </a:t>
            </a:r>
            <a:r>
              <a:rPr lang="en-US" sz="3200" dirty="0" err="1">
                <a:solidFill>
                  <a:prstClr val="black"/>
                </a:solidFill>
                <a:latin typeface="Times New Roman" panose="02020603050405020304" pitchFamily="18" charset="0"/>
                <a:cs typeface="Times New Roman" panose="02020603050405020304" pitchFamily="18" charset="0"/>
              </a:rPr>
              <a:t>vui</a:t>
            </a:r>
            <a:r>
              <a:rPr lang="en-US" sz="3200" dirty="0">
                <a:solidFill>
                  <a:prstClr val="black"/>
                </a:solidFill>
                <a:latin typeface="Times New Roman" panose="02020603050405020304" pitchFamily="18" charset="0"/>
                <a:cs typeface="Times New Roman" panose="02020603050405020304" pitchFamily="18" charset="0"/>
              </a:rPr>
              <a:t> </a:t>
            </a:r>
            <a:r>
              <a:rPr lang="en-US" sz="3200" dirty="0" err="1">
                <a:solidFill>
                  <a:prstClr val="black"/>
                </a:solidFill>
                <a:latin typeface="Times New Roman" panose="02020603050405020304" pitchFamily="18" charset="0"/>
                <a:cs typeface="Times New Roman" panose="02020603050405020304" pitchFamily="18" charset="0"/>
              </a:rPr>
              <a:t>vẻ</a:t>
            </a:r>
            <a:r>
              <a:rPr lang="en-US" sz="3200" dirty="0">
                <a:solidFill>
                  <a:prstClr val="black"/>
                </a:solidFill>
                <a:latin typeface="Times New Roman" panose="02020603050405020304" pitchFamily="18" charset="0"/>
                <a:cs typeface="Times New Roman" panose="02020603050405020304" pitchFamily="18" charset="0"/>
              </a:rPr>
              <a:t>, </a:t>
            </a:r>
            <a:r>
              <a:rPr lang="en-US" sz="3200" dirty="0" err="1">
                <a:solidFill>
                  <a:prstClr val="black"/>
                </a:solidFill>
                <a:latin typeface="Times New Roman" panose="02020603050405020304" pitchFamily="18" charset="0"/>
                <a:cs typeface="Times New Roman" panose="02020603050405020304" pitchFamily="18" charset="0"/>
              </a:rPr>
              <a:t>đẹp</a:t>
            </a:r>
            <a:r>
              <a:rPr lang="en-US" sz="3200" dirty="0">
                <a:solidFill>
                  <a:prstClr val="black"/>
                </a:solidFill>
                <a:latin typeface="Times New Roman" panose="02020603050405020304" pitchFamily="18" charset="0"/>
                <a:cs typeface="Times New Roman" panose="02020603050405020304" pitchFamily="18" charset="0"/>
              </a:rPr>
              <a:t>, </a:t>
            </a:r>
            <a:r>
              <a:rPr lang="en-US" sz="3200" dirty="0" err="1">
                <a:solidFill>
                  <a:prstClr val="black"/>
                </a:solidFill>
                <a:latin typeface="Times New Roman" panose="02020603050405020304" pitchFamily="18" charset="0"/>
                <a:cs typeface="Times New Roman" panose="02020603050405020304" pitchFamily="18" charset="0"/>
              </a:rPr>
              <a:t>rét</a:t>
            </a:r>
            <a:r>
              <a:rPr lang="en-US" sz="3200" dirty="0">
                <a:solidFill>
                  <a:prstClr val="black"/>
                </a:solidFill>
                <a:latin typeface="Times New Roman" panose="02020603050405020304" pitchFamily="18" charset="0"/>
                <a:cs typeface="Times New Roman" panose="02020603050405020304" pitchFamily="18" charset="0"/>
              </a:rPr>
              <a:t>, ....</a:t>
            </a:r>
          </a:p>
          <a:p>
            <a:pPr lvl="1" algn="just" fontAlgn="base">
              <a:spcBef>
                <a:spcPct val="0"/>
              </a:spcBef>
              <a:spcAft>
                <a:spcPct val="0"/>
              </a:spcAft>
              <a:defRPr/>
            </a:pPr>
            <a:r>
              <a:rPr lang="vi-VN"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Cụm</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tính</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từ</a:t>
            </a:r>
            <a:r>
              <a:rPr lang="en-US" sz="3200" dirty="0">
                <a:solidFill>
                  <a:prstClr val="black"/>
                </a:solidFill>
                <a:latin typeface="Times New Roman" panose="02020603050405020304" pitchFamily="18" charset="0"/>
                <a:cs typeface="Times New Roman" panose="02020603050405020304" pitchFamily="18" charset="0"/>
              </a:rPr>
              <a:t>: </a:t>
            </a:r>
            <a:r>
              <a:rPr lang="en-US" sz="3200" dirty="0" err="1">
                <a:solidFill>
                  <a:prstClr val="black"/>
                </a:solidFill>
                <a:latin typeface="Times New Roman" panose="02020603050405020304" pitchFamily="18" charset="0"/>
                <a:cs typeface="Times New Roman" panose="02020603050405020304" pitchFamily="18" charset="0"/>
              </a:rPr>
              <a:t>rất</a:t>
            </a:r>
            <a:r>
              <a:rPr lang="en-US" sz="3200" dirty="0">
                <a:solidFill>
                  <a:prstClr val="black"/>
                </a:solidFill>
                <a:latin typeface="Times New Roman" panose="02020603050405020304" pitchFamily="18" charset="0"/>
                <a:cs typeface="Times New Roman" panose="02020603050405020304" pitchFamily="18" charset="0"/>
              </a:rPr>
              <a:t> </a:t>
            </a:r>
            <a:r>
              <a:rPr lang="en-US" sz="3200" dirty="0" err="1">
                <a:solidFill>
                  <a:prstClr val="black"/>
                </a:solidFill>
                <a:latin typeface="Times New Roman" panose="02020603050405020304" pitchFamily="18" charset="0"/>
                <a:cs typeface="Times New Roman" panose="02020603050405020304" pitchFamily="18" charset="0"/>
              </a:rPr>
              <a:t>vui</a:t>
            </a:r>
            <a:r>
              <a:rPr lang="en-US" sz="3200" dirty="0">
                <a:solidFill>
                  <a:prstClr val="black"/>
                </a:solidFill>
                <a:latin typeface="Times New Roman" panose="02020603050405020304" pitchFamily="18" charset="0"/>
                <a:cs typeface="Times New Roman" panose="02020603050405020304" pitchFamily="18" charset="0"/>
              </a:rPr>
              <a:t> </a:t>
            </a:r>
            <a:r>
              <a:rPr lang="en-US" sz="3200" dirty="0" err="1">
                <a:solidFill>
                  <a:prstClr val="black"/>
                </a:solidFill>
                <a:latin typeface="Times New Roman" panose="02020603050405020304" pitchFamily="18" charset="0"/>
                <a:cs typeface="Times New Roman" panose="02020603050405020304" pitchFamily="18" charset="0"/>
              </a:rPr>
              <a:t>vẻ</a:t>
            </a:r>
            <a:r>
              <a:rPr lang="en-US" sz="3200" dirty="0">
                <a:solidFill>
                  <a:prstClr val="black"/>
                </a:solidFill>
                <a:latin typeface="Times New Roman" panose="02020603050405020304" pitchFamily="18" charset="0"/>
                <a:cs typeface="Times New Roman" panose="02020603050405020304" pitchFamily="18" charset="0"/>
              </a:rPr>
              <a:t>, </a:t>
            </a:r>
            <a:r>
              <a:rPr lang="en-US" sz="3200" dirty="0" err="1">
                <a:solidFill>
                  <a:prstClr val="black"/>
                </a:solidFill>
                <a:latin typeface="Times New Roman" panose="02020603050405020304" pitchFamily="18" charset="0"/>
                <a:cs typeface="Times New Roman" panose="02020603050405020304" pitchFamily="18" charset="0"/>
              </a:rPr>
              <a:t>đẹp</a:t>
            </a:r>
            <a:r>
              <a:rPr lang="en-US" sz="3200" dirty="0">
                <a:solidFill>
                  <a:prstClr val="black"/>
                </a:solidFill>
                <a:latin typeface="Times New Roman" panose="02020603050405020304" pitchFamily="18" charset="0"/>
                <a:cs typeface="Times New Roman" panose="02020603050405020304" pitchFamily="18" charset="0"/>
              </a:rPr>
              <a:t> </a:t>
            </a:r>
            <a:r>
              <a:rPr lang="en-US" sz="3200" dirty="0" err="1">
                <a:solidFill>
                  <a:prstClr val="black"/>
                </a:solidFill>
                <a:latin typeface="Times New Roman" panose="02020603050405020304" pitchFamily="18" charset="0"/>
                <a:cs typeface="Times New Roman" panose="02020603050405020304" pitchFamily="18" charset="0"/>
              </a:rPr>
              <a:t>quá</a:t>
            </a:r>
            <a:r>
              <a:rPr lang="en-US" sz="3200" dirty="0">
                <a:solidFill>
                  <a:prstClr val="black"/>
                </a:solidFill>
                <a:latin typeface="Times New Roman" panose="02020603050405020304" pitchFamily="18" charset="0"/>
                <a:cs typeface="Times New Roman" panose="02020603050405020304" pitchFamily="18" charset="0"/>
              </a:rPr>
              <a:t>, </a:t>
            </a:r>
            <a:r>
              <a:rPr lang="en-US" sz="3200" dirty="0" err="1">
                <a:solidFill>
                  <a:prstClr val="black"/>
                </a:solidFill>
                <a:latin typeface="Times New Roman" panose="02020603050405020304" pitchFamily="18" charset="0"/>
                <a:cs typeface="Times New Roman" panose="02020603050405020304" pitchFamily="18" charset="0"/>
              </a:rPr>
              <a:t>quá</a:t>
            </a:r>
            <a:r>
              <a:rPr lang="en-US" sz="3200" dirty="0">
                <a:solidFill>
                  <a:prstClr val="black"/>
                </a:solidFill>
                <a:latin typeface="Times New Roman" panose="02020603050405020304" pitchFamily="18" charset="0"/>
                <a:cs typeface="Times New Roman" panose="02020603050405020304" pitchFamily="18" charset="0"/>
              </a:rPr>
              <a:t> </a:t>
            </a:r>
            <a:r>
              <a:rPr lang="en-US" sz="3200" dirty="0" err="1">
                <a:solidFill>
                  <a:prstClr val="black"/>
                </a:solidFill>
                <a:latin typeface="Times New Roman" panose="02020603050405020304" pitchFamily="18" charset="0"/>
                <a:cs typeface="Times New Roman" panose="02020603050405020304" pitchFamily="18" charset="0"/>
              </a:rPr>
              <a:t>rét</a:t>
            </a:r>
            <a:r>
              <a:rPr lang="en-US" sz="3200" dirty="0">
                <a:solidFill>
                  <a:prstClr val="black"/>
                </a:solidFill>
                <a:latin typeface="Times New Roman" panose="02020603050405020304" pitchFamily="18" charset="0"/>
                <a:cs typeface="Times New Roman" panose="02020603050405020304" pitchFamily="18" charset="0"/>
              </a:rPr>
              <a:t>...  </a:t>
            </a:r>
          </a:p>
        </p:txBody>
      </p:sp>
      <p:pic>
        <p:nvPicPr>
          <p:cNvPr id="17" name="Picture 16"/>
          <p:cNvPicPr>
            <a:picLocks noChangeAspect="1"/>
          </p:cNvPicPr>
          <p:nvPr/>
        </p:nvPicPr>
        <p:blipFill>
          <a:blip r:embed="rId4"/>
          <a:stretch>
            <a:fillRect/>
          </a:stretch>
        </p:blipFill>
        <p:spPr>
          <a:xfrm>
            <a:off x="2216803" y="608904"/>
            <a:ext cx="8048266" cy="2047706"/>
          </a:xfrm>
          <a:prstGeom prst="rect">
            <a:avLst/>
          </a:prstGeom>
        </p:spPr>
      </p:pic>
      <p:cxnSp>
        <p:nvCxnSpPr>
          <p:cNvPr id="18" name="Straight Connector 17"/>
          <p:cNvCxnSpPr/>
          <p:nvPr/>
        </p:nvCxnSpPr>
        <p:spPr>
          <a:xfrm>
            <a:off x="6691573" y="2417523"/>
            <a:ext cx="0" cy="2462212"/>
          </a:xfrm>
          <a:prstGeom prst="line">
            <a:avLst/>
          </a:prstGeom>
          <a:ln w="38100">
            <a:solidFill>
              <a:srgbClr val="3C969A"/>
            </a:solidFill>
            <a:prstDash val="lg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151879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1000"/>
                                        <p:tgtEl>
                                          <p:spTgt spid="15"/>
                                        </p:tgtEl>
                                      </p:cBhvr>
                                    </p:animEffect>
                                    <p:anim calcmode="lin" valueType="num">
                                      <p:cBhvr>
                                        <p:cTn id="8" dur="1000" fill="hold"/>
                                        <p:tgtEl>
                                          <p:spTgt spid="15"/>
                                        </p:tgtEl>
                                        <p:attrNameLst>
                                          <p:attrName>ppt_x</p:attrName>
                                        </p:attrNameLst>
                                      </p:cBhvr>
                                      <p:tavLst>
                                        <p:tav tm="0">
                                          <p:val>
                                            <p:strVal val="#ppt_x"/>
                                          </p:val>
                                        </p:tav>
                                        <p:tav tm="100000">
                                          <p:val>
                                            <p:strVal val="#ppt_x"/>
                                          </p:val>
                                        </p:tav>
                                      </p:tavLst>
                                    </p:anim>
                                    <p:anim calcmode="lin" valueType="num">
                                      <p:cBhvr>
                                        <p:cTn id="9"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18"/>
                                        </p:tgtEl>
                                        <p:attrNameLst>
                                          <p:attrName>style.visibility</p:attrName>
                                        </p:attrNameLst>
                                      </p:cBhvr>
                                      <p:to>
                                        <p:strVal val="visible"/>
                                      </p:to>
                                    </p:set>
                                    <p:animEffect transition="in" filter="fade">
                                      <p:cBhvr>
                                        <p:cTn id="14" dur="1000"/>
                                        <p:tgtEl>
                                          <p:spTgt spid="18"/>
                                        </p:tgtEl>
                                      </p:cBhvr>
                                    </p:animEffect>
                                    <p:anim calcmode="lin" valueType="num">
                                      <p:cBhvr>
                                        <p:cTn id="15" dur="1000" fill="hold"/>
                                        <p:tgtEl>
                                          <p:spTgt spid="18"/>
                                        </p:tgtEl>
                                        <p:attrNameLst>
                                          <p:attrName>ppt_x</p:attrName>
                                        </p:attrNameLst>
                                      </p:cBhvr>
                                      <p:tavLst>
                                        <p:tav tm="0">
                                          <p:val>
                                            <p:strVal val="#ppt_x"/>
                                          </p:val>
                                        </p:tav>
                                        <p:tav tm="100000">
                                          <p:val>
                                            <p:strVal val="#ppt_x"/>
                                          </p:val>
                                        </p:tav>
                                      </p:tavLst>
                                    </p:anim>
                                    <p:anim calcmode="lin" valueType="num">
                                      <p:cBhvr>
                                        <p:cTn id="16" dur="1000" fill="hold"/>
                                        <p:tgtEl>
                                          <p:spTgt spid="18"/>
                                        </p:tgtEl>
                                        <p:attrNameLst>
                                          <p:attrName>ppt_y</p:attrName>
                                        </p:attrNameLst>
                                      </p:cBhvr>
                                      <p:tavLst>
                                        <p:tav tm="0">
                                          <p:val>
                                            <p:strVal val="#ppt_y+.1"/>
                                          </p:val>
                                        </p:tav>
                                        <p:tav tm="100000">
                                          <p:val>
                                            <p:strVal val="#ppt_y"/>
                                          </p:val>
                                        </p:tav>
                                      </p:tavLst>
                                    </p:anim>
                                  </p:childTnLst>
                                </p:cTn>
                              </p:par>
                              <p:par>
                                <p:cTn id="17" presetID="42" presetClass="entr" presetSubtype="0" fill="hold" grpId="0" nodeType="withEffect">
                                  <p:stCondLst>
                                    <p:cond delay="0"/>
                                  </p:stCondLst>
                                  <p:childTnLst>
                                    <p:set>
                                      <p:cBhvr>
                                        <p:cTn id="18" dur="1" fill="hold">
                                          <p:stCondLst>
                                            <p:cond delay="0"/>
                                          </p:stCondLst>
                                        </p:cTn>
                                        <p:tgtEl>
                                          <p:spTgt spid="16"/>
                                        </p:tgtEl>
                                        <p:attrNameLst>
                                          <p:attrName>style.visibility</p:attrName>
                                        </p:attrNameLst>
                                      </p:cBhvr>
                                      <p:to>
                                        <p:strVal val="visible"/>
                                      </p:to>
                                    </p:set>
                                    <p:animEffect transition="in" filter="fade">
                                      <p:cBhvr>
                                        <p:cTn id="19" dur="1000"/>
                                        <p:tgtEl>
                                          <p:spTgt spid="16"/>
                                        </p:tgtEl>
                                      </p:cBhvr>
                                    </p:animEffect>
                                    <p:anim calcmode="lin" valueType="num">
                                      <p:cBhvr>
                                        <p:cTn id="20" dur="1000" fill="hold"/>
                                        <p:tgtEl>
                                          <p:spTgt spid="16"/>
                                        </p:tgtEl>
                                        <p:attrNameLst>
                                          <p:attrName>ppt_x</p:attrName>
                                        </p:attrNameLst>
                                      </p:cBhvr>
                                      <p:tavLst>
                                        <p:tav tm="0">
                                          <p:val>
                                            <p:strVal val="#ppt_x"/>
                                          </p:val>
                                        </p:tav>
                                        <p:tav tm="100000">
                                          <p:val>
                                            <p:strVal val="#ppt_x"/>
                                          </p:val>
                                        </p:tav>
                                      </p:tavLst>
                                    </p:anim>
                                    <p:anim calcmode="lin" valueType="num">
                                      <p:cBhvr>
                                        <p:cTn id="21"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6"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descr="Text, letter&#10;&#10;Description automatically generated">
            <a:extLst>
              <a:ext uri="{FF2B5EF4-FFF2-40B4-BE49-F238E27FC236}">
                <a16:creationId xmlns:a16="http://schemas.microsoft.com/office/drawing/2014/main" id="{77F5E160-B909-6543-84D2-E27077CCF3BE}"/>
              </a:ext>
            </a:extLst>
          </p:cNvPr>
          <p:cNvPicPr>
            <a:picLocks noChangeAspect="1"/>
          </p:cNvPicPr>
          <p:nvPr/>
        </p:nvPicPr>
        <p:blipFill>
          <a:blip r:embed="rId3"/>
          <a:stretch>
            <a:fillRect/>
          </a:stretch>
        </p:blipFill>
        <p:spPr>
          <a:xfrm rot="16200000">
            <a:off x="2612272" y="-2633593"/>
            <a:ext cx="6858000" cy="12301455"/>
          </a:xfrm>
          <a:prstGeom prst="rect">
            <a:avLst/>
          </a:prstGeom>
        </p:spPr>
      </p:pic>
      <p:sp>
        <p:nvSpPr>
          <p:cNvPr id="3" name="Google Shape;183;p15">
            <a:extLst>
              <a:ext uri="{FF2B5EF4-FFF2-40B4-BE49-F238E27FC236}">
                <a16:creationId xmlns:a16="http://schemas.microsoft.com/office/drawing/2014/main" id="{3F49DF08-1FF2-43BC-D88F-8CB93E36538A}"/>
              </a:ext>
            </a:extLst>
          </p:cNvPr>
          <p:cNvSpPr txBox="1">
            <a:spLocks/>
          </p:cNvSpPr>
          <p:nvPr/>
        </p:nvSpPr>
        <p:spPr>
          <a:xfrm>
            <a:off x="478781" y="2944096"/>
            <a:ext cx="10811101" cy="1680600"/>
          </a:xfrm>
          <a:prstGeom prst="rect">
            <a:avLst/>
          </a:prstGeom>
          <a:noFill/>
          <a:ln>
            <a:noFill/>
          </a:ln>
        </p:spPr>
        <p:txBody>
          <a:bodyPr spcFirstLastPara="1" wrap="square" lIns="0" tIns="0" rIns="0" bIns="0" anchor="ctr" anchorCtr="0">
            <a:noAutofit/>
          </a:bodyPr>
          <a:lstStyle>
            <a:defPPr marR="0" lvl="0" algn="l" rtl="0">
              <a:lnSpc>
                <a:spcPct val="100000"/>
              </a:lnSpc>
              <a:spcBef>
                <a:spcPts val="0"/>
              </a:spcBef>
              <a:spcAft>
                <a:spcPts val="0"/>
              </a:spcAft>
            </a:defPPr>
            <a:lvl1pPr marR="0" lvl="0" algn="ctr" rtl="0">
              <a:lnSpc>
                <a:spcPct val="90000"/>
              </a:lnSpc>
              <a:spcBef>
                <a:spcPts val="0"/>
              </a:spcBef>
              <a:spcAft>
                <a:spcPts val="0"/>
              </a:spcAft>
              <a:buClr>
                <a:schemeClr val="dk1"/>
              </a:buClr>
              <a:buSzPts val="6800"/>
              <a:buFont typeface="Amatic SC"/>
              <a:buNone/>
              <a:defRPr sz="6800" b="1" i="0" u="none" strike="noStrike" cap="none">
                <a:solidFill>
                  <a:schemeClr val="dk1"/>
                </a:solidFill>
                <a:latin typeface="Amatic SC"/>
                <a:ea typeface="Amatic SC"/>
                <a:cs typeface="Amatic SC"/>
                <a:sym typeface="Amatic SC"/>
              </a:defRPr>
            </a:lvl1pPr>
            <a:lvl2pPr marR="0" lvl="1" algn="ctr" rtl="0">
              <a:lnSpc>
                <a:spcPct val="90000"/>
              </a:lnSpc>
              <a:spcBef>
                <a:spcPts val="0"/>
              </a:spcBef>
              <a:spcAft>
                <a:spcPts val="0"/>
              </a:spcAft>
              <a:buClr>
                <a:schemeClr val="dk1"/>
              </a:buClr>
              <a:buSzPts val="6800"/>
              <a:buFont typeface="Amatic SC"/>
              <a:buNone/>
              <a:defRPr sz="6800" b="1" i="0" u="none" strike="noStrike" cap="none">
                <a:solidFill>
                  <a:schemeClr val="dk1"/>
                </a:solidFill>
                <a:latin typeface="Amatic SC"/>
                <a:ea typeface="Amatic SC"/>
                <a:cs typeface="Amatic SC"/>
                <a:sym typeface="Amatic SC"/>
              </a:defRPr>
            </a:lvl2pPr>
            <a:lvl3pPr marR="0" lvl="2" algn="ctr" rtl="0">
              <a:lnSpc>
                <a:spcPct val="90000"/>
              </a:lnSpc>
              <a:spcBef>
                <a:spcPts val="0"/>
              </a:spcBef>
              <a:spcAft>
                <a:spcPts val="0"/>
              </a:spcAft>
              <a:buClr>
                <a:schemeClr val="dk1"/>
              </a:buClr>
              <a:buSzPts val="6800"/>
              <a:buFont typeface="Amatic SC"/>
              <a:buNone/>
              <a:defRPr sz="6800" b="1" i="0" u="none" strike="noStrike" cap="none">
                <a:solidFill>
                  <a:schemeClr val="dk1"/>
                </a:solidFill>
                <a:latin typeface="Amatic SC"/>
                <a:ea typeface="Amatic SC"/>
                <a:cs typeface="Amatic SC"/>
                <a:sym typeface="Amatic SC"/>
              </a:defRPr>
            </a:lvl3pPr>
            <a:lvl4pPr marR="0" lvl="3" algn="ctr" rtl="0">
              <a:lnSpc>
                <a:spcPct val="90000"/>
              </a:lnSpc>
              <a:spcBef>
                <a:spcPts val="0"/>
              </a:spcBef>
              <a:spcAft>
                <a:spcPts val="0"/>
              </a:spcAft>
              <a:buClr>
                <a:schemeClr val="dk1"/>
              </a:buClr>
              <a:buSzPts val="6800"/>
              <a:buFont typeface="Amatic SC"/>
              <a:buNone/>
              <a:defRPr sz="6800" b="1" i="0" u="none" strike="noStrike" cap="none">
                <a:solidFill>
                  <a:schemeClr val="dk1"/>
                </a:solidFill>
                <a:latin typeface="Amatic SC"/>
                <a:ea typeface="Amatic SC"/>
                <a:cs typeface="Amatic SC"/>
                <a:sym typeface="Amatic SC"/>
              </a:defRPr>
            </a:lvl4pPr>
            <a:lvl5pPr marR="0" lvl="4" algn="ctr" rtl="0">
              <a:lnSpc>
                <a:spcPct val="90000"/>
              </a:lnSpc>
              <a:spcBef>
                <a:spcPts val="0"/>
              </a:spcBef>
              <a:spcAft>
                <a:spcPts val="0"/>
              </a:spcAft>
              <a:buClr>
                <a:schemeClr val="dk1"/>
              </a:buClr>
              <a:buSzPts val="6800"/>
              <a:buFont typeface="Amatic SC"/>
              <a:buNone/>
              <a:defRPr sz="6800" b="1" i="0" u="none" strike="noStrike" cap="none">
                <a:solidFill>
                  <a:schemeClr val="dk1"/>
                </a:solidFill>
                <a:latin typeface="Amatic SC"/>
                <a:ea typeface="Amatic SC"/>
                <a:cs typeface="Amatic SC"/>
                <a:sym typeface="Amatic SC"/>
              </a:defRPr>
            </a:lvl5pPr>
            <a:lvl6pPr marR="0" lvl="5" algn="ctr" rtl="0">
              <a:lnSpc>
                <a:spcPct val="90000"/>
              </a:lnSpc>
              <a:spcBef>
                <a:spcPts val="0"/>
              </a:spcBef>
              <a:spcAft>
                <a:spcPts val="0"/>
              </a:spcAft>
              <a:buClr>
                <a:schemeClr val="dk1"/>
              </a:buClr>
              <a:buSzPts val="6800"/>
              <a:buFont typeface="Amatic SC"/>
              <a:buNone/>
              <a:defRPr sz="6800" b="1" i="0" u="none" strike="noStrike" cap="none">
                <a:solidFill>
                  <a:schemeClr val="dk1"/>
                </a:solidFill>
                <a:latin typeface="Amatic SC"/>
                <a:ea typeface="Amatic SC"/>
                <a:cs typeface="Amatic SC"/>
                <a:sym typeface="Amatic SC"/>
              </a:defRPr>
            </a:lvl6pPr>
            <a:lvl7pPr marR="0" lvl="6" algn="ctr" rtl="0">
              <a:lnSpc>
                <a:spcPct val="90000"/>
              </a:lnSpc>
              <a:spcBef>
                <a:spcPts val="0"/>
              </a:spcBef>
              <a:spcAft>
                <a:spcPts val="0"/>
              </a:spcAft>
              <a:buClr>
                <a:schemeClr val="dk1"/>
              </a:buClr>
              <a:buSzPts val="6800"/>
              <a:buFont typeface="Amatic SC"/>
              <a:buNone/>
              <a:defRPr sz="6800" b="1" i="0" u="none" strike="noStrike" cap="none">
                <a:solidFill>
                  <a:schemeClr val="dk1"/>
                </a:solidFill>
                <a:latin typeface="Amatic SC"/>
                <a:ea typeface="Amatic SC"/>
                <a:cs typeface="Amatic SC"/>
                <a:sym typeface="Amatic SC"/>
              </a:defRPr>
            </a:lvl7pPr>
            <a:lvl8pPr marR="0" lvl="7" algn="ctr" rtl="0">
              <a:lnSpc>
                <a:spcPct val="90000"/>
              </a:lnSpc>
              <a:spcBef>
                <a:spcPts val="0"/>
              </a:spcBef>
              <a:spcAft>
                <a:spcPts val="0"/>
              </a:spcAft>
              <a:buClr>
                <a:schemeClr val="dk1"/>
              </a:buClr>
              <a:buSzPts val="6800"/>
              <a:buFont typeface="Amatic SC"/>
              <a:buNone/>
              <a:defRPr sz="6800" b="1" i="0" u="none" strike="noStrike" cap="none">
                <a:solidFill>
                  <a:schemeClr val="dk1"/>
                </a:solidFill>
                <a:latin typeface="Amatic SC"/>
                <a:ea typeface="Amatic SC"/>
                <a:cs typeface="Amatic SC"/>
                <a:sym typeface="Amatic SC"/>
              </a:defRPr>
            </a:lvl8pPr>
            <a:lvl9pPr marR="0" lvl="8" algn="ctr" rtl="0">
              <a:lnSpc>
                <a:spcPct val="90000"/>
              </a:lnSpc>
              <a:spcBef>
                <a:spcPts val="0"/>
              </a:spcBef>
              <a:spcAft>
                <a:spcPts val="0"/>
              </a:spcAft>
              <a:buClr>
                <a:schemeClr val="dk1"/>
              </a:buClr>
              <a:buSzPts val="6800"/>
              <a:buFont typeface="Amatic SC"/>
              <a:buNone/>
              <a:defRPr sz="6800" b="1" i="0" u="none" strike="noStrike" cap="none">
                <a:solidFill>
                  <a:schemeClr val="dk1"/>
                </a:solidFill>
                <a:latin typeface="Amatic SC"/>
                <a:ea typeface="Amatic SC"/>
                <a:cs typeface="Amatic SC"/>
                <a:sym typeface="Amatic SC"/>
              </a:defRPr>
            </a:lvl9pPr>
          </a:lstStyle>
          <a:p>
            <a:pPr marL="0" marR="0" lvl="0" indent="0" algn="ctr" defTabSz="914400" rtl="0" eaLnBrk="1" fontAlgn="auto" latinLnBrk="0" hangingPunct="1">
              <a:lnSpc>
                <a:spcPct val="90000"/>
              </a:lnSpc>
              <a:spcBef>
                <a:spcPts val="0"/>
              </a:spcBef>
              <a:spcAft>
                <a:spcPts val="0"/>
              </a:spcAft>
              <a:buClr>
                <a:srgbClr val="2B3547"/>
              </a:buClr>
              <a:buSzPts val="6800"/>
              <a:buFont typeface="Amatic SC"/>
              <a:buNone/>
              <a:tabLst/>
              <a:defRPr/>
            </a:pPr>
            <a:r>
              <a:rPr kumimoji="0" lang="en-US" sz="4000" b="1" i="0" u="none" strike="noStrike" kern="0" cap="none" spc="0" normalizeH="0" baseline="0" noProof="0">
                <a:ln>
                  <a:noFill/>
                </a:ln>
                <a:solidFill>
                  <a:srgbClr val="51C026">
                    <a:lumMod val="75000"/>
                  </a:srgbClr>
                </a:solidFill>
                <a:effectLst/>
                <a:uLnTx/>
                <a:uFillTx/>
                <a:latin typeface="Times New Roman" panose="02020603050405020304" pitchFamily="18" charset="0"/>
                <a:cs typeface="Times New Roman" panose="02020603050405020304" pitchFamily="18" charset="0"/>
                <a:sym typeface="Amatic SC"/>
              </a:rPr>
              <a:t>TIẾT 38 -THỰC HÀNH TIẾNG VIỆT:</a:t>
            </a:r>
          </a:p>
          <a:p>
            <a:pPr marL="0" marR="0" lvl="0" indent="0" algn="ctr" defTabSz="914400" rtl="0" eaLnBrk="1" fontAlgn="auto" latinLnBrk="0" hangingPunct="1">
              <a:lnSpc>
                <a:spcPct val="90000"/>
              </a:lnSpc>
              <a:spcBef>
                <a:spcPts val="0"/>
              </a:spcBef>
              <a:spcAft>
                <a:spcPts val="0"/>
              </a:spcAft>
              <a:buClr>
                <a:srgbClr val="2B3547"/>
              </a:buClr>
              <a:buSzPts val="6800"/>
              <a:buFont typeface="Amatic SC"/>
              <a:buNone/>
              <a:tabLst/>
              <a:defRPr/>
            </a:pPr>
            <a:endParaRPr kumimoji="0" lang="en-US" sz="2000" b="1" i="0" u="none" strike="noStrike" kern="0" cap="none" spc="0" normalizeH="0" baseline="0" noProof="0">
              <a:ln>
                <a:noFill/>
              </a:ln>
              <a:solidFill>
                <a:srgbClr val="51C026">
                  <a:lumMod val="75000"/>
                </a:srgbClr>
              </a:solidFill>
              <a:effectLst/>
              <a:uLnTx/>
              <a:uFillTx/>
              <a:latin typeface="Times New Roman" panose="02020603050405020304" pitchFamily="18" charset="0"/>
              <a:cs typeface="Times New Roman" panose="02020603050405020304" pitchFamily="18" charset="0"/>
              <a:sym typeface="Amatic SC"/>
            </a:endParaRPr>
          </a:p>
          <a:p>
            <a:pPr marL="0" marR="0" lvl="0" indent="0" algn="ctr" defTabSz="914400" rtl="0" eaLnBrk="1" fontAlgn="auto" latinLnBrk="0" hangingPunct="1">
              <a:lnSpc>
                <a:spcPct val="90000"/>
              </a:lnSpc>
              <a:spcBef>
                <a:spcPts val="0"/>
              </a:spcBef>
              <a:spcAft>
                <a:spcPts val="0"/>
              </a:spcAft>
              <a:buClr>
                <a:srgbClr val="2B3547"/>
              </a:buClr>
              <a:buSzPts val="6800"/>
              <a:buFont typeface="Amatic SC"/>
              <a:buNone/>
              <a:tabLst/>
              <a:defRPr/>
            </a:pPr>
            <a:endParaRPr kumimoji="0" lang="en-US" sz="1000" b="1" i="0" u="none" strike="noStrike" kern="0" cap="none" spc="0" normalizeH="0" baseline="0" noProof="0">
              <a:ln>
                <a:noFill/>
              </a:ln>
              <a:solidFill>
                <a:srgbClr val="51C026">
                  <a:lumMod val="75000"/>
                </a:srgbClr>
              </a:solidFill>
              <a:effectLst/>
              <a:uLnTx/>
              <a:uFillTx/>
              <a:latin typeface="Times New Roman" panose="02020603050405020304" pitchFamily="18" charset="0"/>
              <a:cs typeface="Times New Roman" panose="02020603050405020304" pitchFamily="18" charset="0"/>
              <a:sym typeface="Amatic SC"/>
            </a:endParaRPr>
          </a:p>
          <a:p>
            <a:pPr marL="0" marR="0" lvl="0" indent="0" algn="ctr" defTabSz="914400" rtl="0" eaLnBrk="1" fontAlgn="auto" latinLnBrk="0" hangingPunct="1">
              <a:lnSpc>
                <a:spcPct val="90000"/>
              </a:lnSpc>
              <a:spcBef>
                <a:spcPts val="0"/>
              </a:spcBef>
              <a:spcAft>
                <a:spcPts val="0"/>
              </a:spcAft>
              <a:buClr>
                <a:srgbClr val="2B3547"/>
              </a:buClr>
              <a:buSzPts val="6800"/>
              <a:buFont typeface="Amatic SC"/>
              <a:buNone/>
              <a:tabLst/>
              <a:defRPr/>
            </a:pPr>
            <a:r>
              <a:rPr lang="en-US" sz="4400" kern="0">
                <a:solidFill>
                  <a:srgbClr val="FF6600"/>
                </a:solidFill>
                <a:latin typeface="Times New Roman" panose="02020603050405020304" pitchFamily="18" charset="0"/>
                <a:cs typeface="Times New Roman" panose="02020603050405020304" pitchFamily="18" charset="0"/>
              </a:rPr>
              <a:t>CỤM ĐỘNG TỪ - CỤM TÍNH TỪ</a:t>
            </a:r>
            <a:endParaRPr kumimoji="0" lang="en-US" sz="4400" b="1" i="0" u="none" strike="noStrike" kern="0" cap="none" spc="0" normalizeH="0" baseline="0" noProof="0" dirty="0">
              <a:ln>
                <a:noFill/>
              </a:ln>
              <a:solidFill>
                <a:srgbClr val="FF6600"/>
              </a:solidFill>
              <a:effectLst/>
              <a:uLnTx/>
              <a:uFillTx/>
              <a:latin typeface="Times New Roman" panose="02020603050405020304" pitchFamily="18" charset="0"/>
              <a:cs typeface="Times New Roman" panose="02020603050405020304" pitchFamily="18" charset="0"/>
              <a:sym typeface="Amatic SC"/>
            </a:endParaRPr>
          </a:p>
        </p:txBody>
      </p:sp>
      <p:sp>
        <p:nvSpPr>
          <p:cNvPr id="4" name="TextBox 3">
            <a:extLst>
              <a:ext uri="{FF2B5EF4-FFF2-40B4-BE49-F238E27FC236}">
                <a16:creationId xmlns:a16="http://schemas.microsoft.com/office/drawing/2014/main" id="{2639A932-4924-DF1C-1288-E15508E72F0A}"/>
              </a:ext>
            </a:extLst>
          </p:cNvPr>
          <p:cNvSpPr txBox="1"/>
          <p:nvPr/>
        </p:nvSpPr>
        <p:spPr>
          <a:xfrm>
            <a:off x="590235" y="1731555"/>
            <a:ext cx="10902073" cy="830997"/>
          </a:xfrm>
          <a:prstGeom prst="rect">
            <a:avLst/>
          </a:prstGeom>
          <a:noFill/>
        </p:spPr>
        <p:txBody>
          <a:bodyPr wrap="square">
            <a:spAutoFit/>
          </a:bodyPr>
          <a:lstStyle/>
          <a:p>
            <a:r>
              <a:rPr kumimoji="0" lang="en" sz="4800" b="1" i="0" u="none" strike="noStrike" kern="0" cap="none" spc="0" normalizeH="0" baseline="0" noProof="0">
                <a:ln>
                  <a:noFill/>
                </a:ln>
                <a:solidFill>
                  <a:srgbClr val="FF0000"/>
                </a:solidFill>
                <a:effectLst/>
                <a:uLnTx/>
                <a:uFillTx/>
                <a:latin typeface="Times New Roman" panose="02020603050405020304" pitchFamily="18" charset="0"/>
                <a:cs typeface="Times New Roman" panose="02020603050405020304" pitchFamily="18" charset="0"/>
                <a:sym typeface="Bubblegum Sans"/>
              </a:rPr>
              <a:t>BÀI 3: YÊU THƯƠNG VÀ CHIA SẺ</a:t>
            </a:r>
            <a:endParaRPr lang="en-US" sz="4800">
              <a:solidFill>
                <a:srgbClr val="FF0000"/>
              </a:solidFill>
            </a:endParaRPr>
          </a:p>
        </p:txBody>
      </p:sp>
    </p:spTree>
    <p:extLst>
      <p:ext uri="{BB962C8B-B14F-4D97-AF65-F5344CB8AC3E}">
        <p14:creationId xmlns:p14="http://schemas.microsoft.com/office/powerpoint/2010/main" val="412640821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Text, letter&#10;&#10;Description automatically generated">
            <a:extLst>
              <a:ext uri="{FF2B5EF4-FFF2-40B4-BE49-F238E27FC236}">
                <a16:creationId xmlns:a16="http://schemas.microsoft.com/office/drawing/2014/main" id="{8A5AB242-57CB-F44F-9E6C-575945A9F710}"/>
              </a:ext>
            </a:extLst>
          </p:cNvPr>
          <p:cNvPicPr>
            <a:picLocks noChangeAspect="1"/>
          </p:cNvPicPr>
          <p:nvPr/>
        </p:nvPicPr>
        <p:blipFill>
          <a:blip r:embed="rId3"/>
          <a:stretch>
            <a:fillRect/>
          </a:stretch>
        </p:blipFill>
        <p:spPr>
          <a:xfrm rot="16200000">
            <a:off x="2667273" y="-2667272"/>
            <a:ext cx="6858000" cy="12192544"/>
          </a:xfrm>
          <a:prstGeom prst="rect">
            <a:avLst/>
          </a:prstGeom>
        </p:spPr>
      </p:pic>
      <p:sp>
        <p:nvSpPr>
          <p:cNvPr id="2" name="Rectangle 1"/>
          <p:cNvSpPr/>
          <p:nvPr/>
        </p:nvSpPr>
        <p:spPr>
          <a:xfrm>
            <a:off x="450376" y="491319"/>
            <a:ext cx="11273051" cy="5923129"/>
          </a:xfrm>
          <a:prstGeom prst="rect">
            <a:avLst/>
          </a:prstGeom>
          <a:solidFill>
            <a:srgbClr val="FFFFFF">
              <a:alpha val="96078"/>
            </a:srgb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6" name="Rectangle 15"/>
          <p:cNvSpPr/>
          <p:nvPr/>
        </p:nvSpPr>
        <p:spPr>
          <a:xfrm>
            <a:off x="3788083" y="1719616"/>
            <a:ext cx="4646233" cy="646331"/>
          </a:xfrm>
          <a:prstGeom prst="rect">
            <a:avLst/>
          </a:prstGeom>
        </p:spPr>
        <p:txBody>
          <a:bodyPr wrap="square">
            <a:spAutoFit/>
          </a:bodyPr>
          <a:lstStyle/>
          <a:p>
            <a:pPr algn="just" fontAlgn="base">
              <a:spcBef>
                <a:spcPct val="0"/>
              </a:spcBef>
              <a:spcAft>
                <a:spcPct val="0"/>
              </a:spcAft>
            </a:pPr>
            <a:r>
              <a:rPr lang="en-US" sz="3600" i="1" dirty="0" err="1">
                <a:solidFill>
                  <a:srgbClr val="FF0000"/>
                </a:solidFill>
                <a:latin typeface="Times New Roman" panose="02020603050405020304" pitchFamily="18" charset="0"/>
                <a:ea typeface="Times New Roman" panose="02020603050405020304" pitchFamily="18" charset="0"/>
                <a:cs typeface="Arial" charset="0"/>
              </a:rPr>
              <a:t>Nó</a:t>
            </a:r>
            <a:r>
              <a:rPr lang="en-US" sz="3600" i="1" dirty="0">
                <a:solidFill>
                  <a:srgbClr val="FF0000"/>
                </a:solidFill>
                <a:latin typeface="Times New Roman" panose="02020603050405020304" pitchFamily="18" charset="0"/>
                <a:ea typeface="Times New Roman" panose="02020603050405020304" pitchFamily="18" charset="0"/>
                <a:cs typeface="Arial" charset="0"/>
              </a:rPr>
              <a:t> </a:t>
            </a:r>
            <a:r>
              <a:rPr lang="en-US" sz="3600" i="1" dirty="0" err="1">
                <a:solidFill>
                  <a:srgbClr val="FF0000"/>
                </a:solidFill>
                <a:latin typeface="Times New Roman" panose="02020603050405020304" pitchFamily="18" charset="0"/>
                <a:ea typeface="Times New Roman" panose="02020603050405020304" pitchFamily="18" charset="0"/>
                <a:cs typeface="Arial" charset="0"/>
              </a:rPr>
              <a:t>không</a:t>
            </a:r>
            <a:r>
              <a:rPr lang="en-US" sz="3600" i="1" dirty="0">
                <a:solidFill>
                  <a:srgbClr val="FF0000"/>
                </a:solidFill>
                <a:latin typeface="Times New Roman" panose="02020603050405020304" pitchFamily="18" charset="0"/>
                <a:ea typeface="Times New Roman" panose="02020603050405020304" pitchFamily="18" charset="0"/>
                <a:cs typeface="Arial" charset="0"/>
              </a:rPr>
              <a:t> </a:t>
            </a:r>
            <a:r>
              <a:rPr lang="en-US" sz="3600" i="1" dirty="0" err="1">
                <a:solidFill>
                  <a:srgbClr val="FF0000"/>
                </a:solidFill>
                <a:latin typeface="Times New Roman" panose="02020603050405020304" pitchFamily="18" charset="0"/>
                <a:ea typeface="Times New Roman" panose="02020603050405020304" pitchFamily="18" charset="0"/>
                <a:cs typeface="Arial" charset="0"/>
              </a:rPr>
              <a:t>mặc</a:t>
            </a:r>
            <a:r>
              <a:rPr lang="en-US" sz="3600" i="1" dirty="0">
                <a:solidFill>
                  <a:srgbClr val="FF0000"/>
                </a:solidFill>
                <a:latin typeface="Times New Roman" panose="02020603050405020304" pitchFamily="18" charset="0"/>
                <a:ea typeface="Times New Roman" panose="02020603050405020304" pitchFamily="18" charset="0"/>
                <a:cs typeface="Arial" charset="0"/>
              </a:rPr>
              <a:t> </a:t>
            </a:r>
            <a:r>
              <a:rPr lang="en-US" sz="3600" i="1" dirty="0" err="1">
                <a:solidFill>
                  <a:srgbClr val="FF0000"/>
                </a:solidFill>
                <a:latin typeface="Times New Roman" panose="02020603050405020304" pitchFamily="18" charset="0"/>
                <a:ea typeface="Times New Roman" panose="02020603050405020304" pitchFamily="18" charset="0"/>
                <a:cs typeface="Arial" charset="0"/>
              </a:rPr>
              <a:t>áo</a:t>
            </a:r>
            <a:r>
              <a:rPr lang="en-US" sz="3600" i="1" dirty="0">
                <a:solidFill>
                  <a:srgbClr val="FF0000"/>
                </a:solidFill>
                <a:latin typeface="Times New Roman" panose="02020603050405020304" pitchFamily="18" charset="0"/>
                <a:ea typeface="Times New Roman" panose="02020603050405020304" pitchFamily="18" charset="0"/>
                <a:cs typeface="Arial" charset="0"/>
              </a:rPr>
              <a:t> </a:t>
            </a:r>
            <a:r>
              <a:rPr lang="en-US" sz="3600" i="1" dirty="0" err="1">
                <a:solidFill>
                  <a:srgbClr val="FF0000"/>
                </a:solidFill>
                <a:latin typeface="Times New Roman" panose="02020603050405020304" pitchFamily="18" charset="0"/>
                <a:ea typeface="Times New Roman" panose="02020603050405020304" pitchFamily="18" charset="0"/>
                <a:cs typeface="Arial" charset="0"/>
              </a:rPr>
              <a:t>rét</a:t>
            </a:r>
            <a:r>
              <a:rPr lang="en-US" sz="3600" i="1" dirty="0">
                <a:solidFill>
                  <a:srgbClr val="FF0000"/>
                </a:solidFill>
                <a:latin typeface="Times New Roman" panose="02020603050405020304" pitchFamily="18" charset="0"/>
                <a:ea typeface="Times New Roman" panose="02020603050405020304" pitchFamily="18" charset="0"/>
                <a:cs typeface="Arial" charset="0"/>
              </a:rPr>
              <a:t>.</a:t>
            </a:r>
            <a:endParaRPr lang="en-US" sz="3600" dirty="0">
              <a:solidFill>
                <a:srgbClr val="FF0000"/>
              </a:solidFill>
              <a:latin typeface="Times New Roman" panose="02020603050405020304" pitchFamily="18" charset="0"/>
              <a:ea typeface="Times New Roman" panose="02020603050405020304" pitchFamily="18" charset="0"/>
              <a:cs typeface="Arial" charset="0"/>
            </a:endParaRPr>
          </a:p>
        </p:txBody>
      </p:sp>
      <p:graphicFrame>
        <p:nvGraphicFramePr>
          <p:cNvPr id="17" name="Table 16"/>
          <p:cNvGraphicFramePr>
            <a:graphicFrameLocks noGrp="1"/>
          </p:cNvGraphicFramePr>
          <p:nvPr>
            <p:extLst>
              <p:ext uri="{D42A27DB-BD31-4B8C-83A1-F6EECF244321}">
                <p14:modId xmlns:p14="http://schemas.microsoft.com/office/powerpoint/2010/main" val="2475505621"/>
              </p:ext>
            </p:extLst>
          </p:nvPr>
        </p:nvGraphicFramePr>
        <p:xfrm>
          <a:off x="1128842" y="2686065"/>
          <a:ext cx="10153936" cy="3433318"/>
        </p:xfrm>
        <a:graphic>
          <a:graphicData uri="http://schemas.openxmlformats.org/drawingml/2006/table">
            <a:tbl>
              <a:tblPr firstRow="1" firstCol="1" lastRow="1" lastCol="1" bandRow="1" bandCol="1">
                <a:tableStyleId>{5940675A-B579-460E-94D1-54222C63F5DA}</a:tableStyleId>
              </a:tblPr>
              <a:tblGrid>
                <a:gridCol w="2538484">
                  <a:extLst>
                    <a:ext uri="{9D8B030D-6E8A-4147-A177-3AD203B41FA5}">
                      <a16:colId xmlns:a16="http://schemas.microsoft.com/office/drawing/2014/main" val="854163975"/>
                    </a:ext>
                  </a:extLst>
                </a:gridCol>
                <a:gridCol w="2538484">
                  <a:extLst>
                    <a:ext uri="{9D8B030D-6E8A-4147-A177-3AD203B41FA5}">
                      <a16:colId xmlns:a16="http://schemas.microsoft.com/office/drawing/2014/main" val="1194457010"/>
                    </a:ext>
                  </a:extLst>
                </a:gridCol>
                <a:gridCol w="2538484">
                  <a:extLst>
                    <a:ext uri="{9D8B030D-6E8A-4147-A177-3AD203B41FA5}">
                      <a16:colId xmlns:a16="http://schemas.microsoft.com/office/drawing/2014/main" val="1468672686"/>
                    </a:ext>
                  </a:extLst>
                </a:gridCol>
                <a:gridCol w="2538484">
                  <a:extLst>
                    <a:ext uri="{9D8B030D-6E8A-4147-A177-3AD203B41FA5}">
                      <a16:colId xmlns:a16="http://schemas.microsoft.com/office/drawing/2014/main" val="1137172655"/>
                    </a:ext>
                  </a:extLst>
                </a:gridCol>
              </a:tblGrid>
              <a:tr h="0">
                <a:tc>
                  <a:txBody>
                    <a:bodyPr/>
                    <a:lstStyle/>
                    <a:p>
                      <a:pPr algn="ctr">
                        <a:lnSpc>
                          <a:spcPct val="115000"/>
                        </a:lnSpc>
                        <a:spcAft>
                          <a:spcPts val="750"/>
                        </a:spcAft>
                      </a:pPr>
                      <a:r>
                        <a:rPr lang="en-US" sz="3200" b="1" dirty="0">
                          <a:solidFill>
                            <a:schemeClr val="bg1"/>
                          </a:solidFill>
                          <a:effectLst/>
                          <a:latin typeface="Times New Roman" panose="02020603050405020304" pitchFamily="18" charset="0"/>
                          <a:cs typeface="Times New Roman" panose="02020603050405020304" pitchFamily="18" charset="0"/>
                        </a:rPr>
                        <a:t> </a:t>
                      </a:r>
                      <a:r>
                        <a:rPr lang="en-US" sz="3200" b="1" dirty="0" err="1">
                          <a:solidFill>
                            <a:schemeClr val="bg1"/>
                          </a:solidFill>
                          <a:effectLst/>
                          <a:latin typeface="Times New Roman" panose="02020603050405020304" pitchFamily="18" charset="0"/>
                          <a:cs typeface="Times New Roman" panose="02020603050405020304" pitchFamily="18" charset="0"/>
                        </a:rPr>
                        <a:t>Cấu</a:t>
                      </a:r>
                      <a:r>
                        <a:rPr lang="en-US" sz="3200" b="1" dirty="0">
                          <a:solidFill>
                            <a:schemeClr val="bg1"/>
                          </a:solidFill>
                          <a:effectLst/>
                          <a:latin typeface="Times New Roman" panose="02020603050405020304" pitchFamily="18" charset="0"/>
                          <a:cs typeface="Times New Roman" panose="02020603050405020304" pitchFamily="18" charset="0"/>
                        </a:rPr>
                        <a:t>        </a:t>
                      </a:r>
                      <a:r>
                        <a:rPr lang="en-US" sz="3200" b="1" dirty="0" err="1">
                          <a:solidFill>
                            <a:schemeClr val="bg1"/>
                          </a:solidFill>
                          <a:effectLst/>
                          <a:latin typeface="Times New Roman" panose="02020603050405020304" pitchFamily="18" charset="0"/>
                          <a:cs typeface="Times New Roman" panose="02020603050405020304" pitchFamily="18" charset="0"/>
                        </a:rPr>
                        <a:t>tạo</a:t>
                      </a:r>
                      <a:endParaRPr lang="en-US" sz="3200" b="1" dirty="0">
                        <a:solidFill>
                          <a:schemeClr val="bg1"/>
                        </a:solidFill>
                        <a:effectLst/>
                        <a:latin typeface="Times New Roman" panose="02020603050405020304" pitchFamily="18" charset="0"/>
                        <a:cs typeface="Times New Roman" panose="02020603050405020304" pitchFamily="18" charset="0"/>
                      </a:endParaRPr>
                    </a:p>
                  </a:txBody>
                  <a:tcPr marL="68580" marR="68580" marT="0" marB="0">
                    <a:solidFill>
                      <a:srgbClr val="3C969A">
                        <a:alpha val="72157"/>
                      </a:srgbClr>
                    </a:solidFill>
                  </a:tcPr>
                </a:tc>
                <a:tc>
                  <a:txBody>
                    <a:bodyPr/>
                    <a:lstStyle/>
                    <a:p>
                      <a:pPr algn="ctr">
                        <a:lnSpc>
                          <a:spcPct val="115000"/>
                        </a:lnSpc>
                        <a:spcAft>
                          <a:spcPts val="750"/>
                        </a:spcAft>
                      </a:pPr>
                      <a:r>
                        <a:rPr lang="en-US" sz="3200" b="1" dirty="0" err="1">
                          <a:solidFill>
                            <a:schemeClr val="bg1"/>
                          </a:solidFill>
                          <a:effectLst/>
                          <a:latin typeface="Times New Roman" panose="02020603050405020304" pitchFamily="18" charset="0"/>
                          <a:cs typeface="Times New Roman" panose="02020603050405020304" pitchFamily="18" charset="0"/>
                        </a:rPr>
                        <a:t>Phần</a:t>
                      </a:r>
                      <a:r>
                        <a:rPr lang="en-US" sz="3200" b="1" dirty="0">
                          <a:solidFill>
                            <a:schemeClr val="bg1"/>
                          </a:solidFill>
                          <a:effectLst/>
                          <a:latin typeface="Times New Roman" panose="02020603050405020304" pitchFamily="18" charset="0"/>
                          <a:cs typeface="Times New Roman" panose="02020603050405020304" pitchFamily="18" charset="0"/>
                        </a:rPr>
                        <a:t> </a:t>
                      </a:r>
                      <a:r>
                        <a:rPr lang="en-US" sz="3200" b="1" dirty="0" err="1">
                          <a:solidFill>
                            <a:schemeClr val="bg1"/>
                          </a:solidFill>
                          <a:effectLst/>
                          <a:latin typeface="Times New Roman" panose="02020603050405020304" pitchFamily="18" charset="0"/>
                          <a:cs typeface="Times New Roman" panose="02020603050405020304" pitchFamily="18" charset="0"/>
                        </a:rPr>
                        <a:t>phụ</a:t>
                      </a:r>
                      <a:r>
                        <a:rPr lang="en-US" sz="3200" b="1" dirty="0">
                          <a:solidFill>
                            <a:schemeClr val="bg1"/>
                          </a:solidFill>
                          <a:effectLst/>
                          <a:latin typeface="Times New Roman" panose="02020603050405020304" pitchFamily="18" charset="0"/>
                          <a:cs typeface="Times New Roman" panose="02020603050405020304" pitchFamily="18" charset="0"/>
                        </a:rPr>
                        <a:t> </a:t>
                      </a:r>
                      <a:r>
                        <a:rPr lang="en-US" sz="3200" b="1" dirty="0" err="1">
                          <a:solidFill>
                            <a:schemeClr val="bg1"/>
                          </a:solidFill>
                          <a:effectLst/>
                          <a:latin typeface="Times New Roman" panose="02020603050405020304" pitchFamily="18" charset="0"/>
                          <a:cs typeface="Times New Roman" panose="02020603050405020304" pitchFamily="18" charset="0"/>
                        </a:rPr>
                        <a:t>trước</a:t>
                      </a:r>
                      <a:endParaRPr lang="en-US" sz="3200" b="1"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solidFill>
                      <a:srgbClr val="3C969A">
                        <a:alpha val="72157"/>
                      </a:srgbClr>
                    </a:solidFill>
                  </a:tcPr>
                </a:tc>
                <a:tc>
                  <a:txBody>
                    <a:bodyPr/>
                    <a:lstStyle/>
                    <a:p>
                      <a:pPr algn="ctr">
                        <a:lnSpc>
                          <a:spcPct val="115000"/>
                        </a:lnSpc>
                        <a:spcAft>
                          <a:spcPts val="750"/>
                        </a:spcAft>
                      </a:pPr>
                      <a:r>
                        <a:rPr lang="en-US" sz="3200" b="1" dirty="0">
                          <a:solidFill>
                            <a:schemeClr val="bg1"/>
                          </a:solidFill>
                          <a:effectLst/>
                          <a:latin typeface="Times New Roman" panose="02020603050405020304" pitchFamily="18" charset="0"/>
                          <a:cs typeface="Times New Roman" panose="02020603050405020304" pitchFamily="18" charset="0"/>
                        </a:rPr>
                        <a:t>TP </a:t>
                      </a:r>
                      <a:r>
                        <a:rPr lang="en-US" sz="3200" b="1" dirty="0" err="1">
                          <a:solidFill>
                            <a:schemeClr val="bg1"/>
                          </a:solidFill>
                          <a:effectLst/>
                          <a:latin typeface="Times New Roman" panose="02020603050405020304" pitchFamily="18" charset="0"/>
                          <a:cs typeface="Times New Roman" panose="02020603050405020304" pitchFamily="18" charset="0"/>
                        </a:rPr>
                        <a:t>trung</a:t>
                      </a:r>
                      <a:r>
                        <a:rPr lang="en-US" sz="3200" b="1" dirty="0">
                          <a:solidFill>
                            <a:schemeClr val="bg1"/>
                          </a:solidFill>
                          <a:effectLst/>
                          <a:latin typeface="Times New Roman" panose="02020603050405020304" pitchFamily="18" charset="0"/>
                          <a:cs typeface="Times New Roman" panose="02020603050405020304" pitchFamily="18" charset="0"/>
                        </a:rPr>
                        <a:t> </a:t>
                      </a:r>
                      <a:r>
                        <a:rPr lang="en-US" sz="3200" b="1" dirty="0" err="1">
                          <a:solidFill>
                            <a:schemeClr val="bg1"/>
                          </a:solidFill>
                          <a:effectLst/>
                          <a:latin typeface="Times New Roman" panose="02020603050405020304" pitchFamily="18" charset="0"/>
                          <a:cs typeface="Times New Roman" panose="02020603050405020304" pitchFamily="18" charset="0"/>
                        </a:rPr>
                        <a:t>tâm</a:t>
                      </a:r>
                      <a:r>
                        <a:rPr lang="en-US" sz="3200" b="1" dirty="0">
                          <a:solidFill>
                            <a:schemeClr val="bg1"/>
                          </a:solidFill>
                          <a:effectLst/>
                          <a:latin typeface="Times New Roman" panose="02020603050405020304" pitchFamily="18" charset="0"/>
                          <a:cs typeface="Times New Roman" panose="02020603050405020304" pitchFamily="18" charset="0"/>
                        </a:rPr>
                        <a:t>: ..........</a:t>
                      </a:r>
                      <a:endParaRPr lang="en-US" sz="3200" b="1"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solidFill>
                      <a:srgbClr val="3C969A">
                        <a:alpha val="72157"/>
                      </a:srgbClr>
                    </a:solidFill>
                  </a:tcPr>
                </a:tc>
                <a:tc>
                  <a:txBody>
                    <a:bodyPr/>
                    <a:lstStyle/>
                    <a:p>
                      <a:pPr algn="ctr">
                        <a:lnSpc>
                          <a:spcPct val="115000"/>
                        </a:lnSpc>
                        <a:spcAft>
                          <a:spcPts val="750"/>
                        </a:spcAft>
                      </a:pPr>
                      <a:r>
                        <a:rPr lang="en-US" sz="3200" b="1" dirty="0" err="1">
                          <a:solidFill>
                            <a:schemeClr val="bg1"/>
                          </a:solidFill>
                          <a:effectLst/>
                          <a:latin typeface="Times New Roman" panose="02020603050405020304" pitchFamily="18" charset="0"/>
                          <a:cs typeface="Times New Roman" panose="02020603050405020304" pitchFamily="18" charset="0"/>
                        </a:rPr>
                        <a:t>Phần</a:t>
                      </a:r>
                      <a:r>
                        <a:rPr lang="en-US" sz="3200" b="1" dirty="0">
                          <a:solidFill>
                            <a:schemeClr val="bg1"/>
                          </a:solidFill>
                          <a:effectLst/>
                          <a:latin typeface="Times New Roman" panose="02020603050405020304" pitchFamily="18" charset="0"/>
                          <a:cs typeface="Times New Roman" panose="02020603050405020304" pitchFamily="18" charset="0"/>
                        </a:rPr>
                        <a:t> </a:t>
                      </a:r>
                      <a:r>
                        <a:rPr lang="en-US" sz="3200" b="1" dirty="0" err="1">
                          <a:solidFill>
                            <a:schemeClr val="bg1"/>
                          </a:solidFill>
                          <a:effectLst/>
                          <a:latin typeface="Times New Roman" panose="02020603050405020304" pitchFamily="18" charset="0"/>
                          <a:cs typeface="Times New Roman" panose="02020603050405020304" pitchFamily="18" charset="0"/>
                        </a:rPr>
                        <a:t>phụ</a:t>
                      </a:r>
                      <a:r>
                        <a:rPr lang="en-US" sz="3200" b="1" dirty="0">
                          <a:solidFill>
                            <a:schemeClr val="bg1"/>
                          </a:solidFill>
                          <a:effectLst/>
                          <a:latin typeface="Times New Roman" panose="02020603050405020304" pitchFamily="18" charset="0"/>
                          <a:cs typeface="Times New Roman" panose="02020603050405020304" pitchFamily="18" charset="0"/>
                        </a:rPr>
                        <a:t> </a:t>
                      </a:r>
                      <a:r>
                        <a:rPr lang="en-US" sz="3200" b="1" dirty="0" err="1">
                          <a:solidFill>
                            <a:schemeClr val="bg1"/>
                          </a:solidFill>
                          <a:effectLst/>
                          <a:latin typeface="Times New Roman" panose="02020603050405020304" pitchFamily="18" charset="0"/>
                          <a:cs typeface="Times New Roman" panose="02020603050405020304" pitchFamily="18" charset="0"/>
                        </a:rPr>
                        <a:t>sau</a:t>
                      </a:r>
                      <a:endParaRPr lang="en-US" sz="3200" b="1"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solidFill>
                      <a:srgbClr val="3C969A">
                        <a:alpha val="72157"/>
                      </a:srgbClr>
                    </a:solidFill>
                  </a:tcPr>
                </a:tc>
                <a:extLst>
                  <a:ext uri="{0D108BD9-81ED-4DB2-BD59-A6C34878D82A}">
                    <a16:rowId xmlns:a16="http://schemas.microsoft.com/office/drawing/2014/main" val="1121902049"/>
                  </a:ext>
                </a:extLst>
              </a:tr>
              <a:tr h="0">
                <a:tc>
                  <a:txBody>
                    <a:bodyPr/>
                    <a:lstStyle/>
                    <a:p>
                      <a:pPr>
                        <a:lnSpc>
                          <a:spcPct val="115000"/>
                        </a:lnSpc>
                        <a:spcAft>
                          <a:spcPts val="750"/>
                        </a:spcAft>
                      </a:pPr>
                      <a:r>
                        <a:rPr lang="en-US" sz="3200" b="1" dirty="0" err="1">
                          <a:effectLst/>
                          <a:latin typeface="Times New Roman" panose="02020603050405020304" pitchFamily="18" charset="0"/>
                          <a:cs typeface="Times New Roman" panose="02020603050405020304" pitchFamily="18" charset="0"/>
                        </a:rPr>
                        <a:t>Ví</a:t>
                      </a:r>
                      <a:r>
                        <a:rPr lang="en-US" sz="3200" b="1" dirty="0">
                          <a:effectLst/>
                          <a:latin typeface="Times New Roman" panose="02020603050405020304" pitchFamily="18" charset="0"/>
                          <a:cs typeface="Times New Roman" panose="02020603050405020304" pitchFamily="18" charset="0"/>
                        </a:rPr>
                        <a:t> </a:t>
                      </a:r>
                      <a:r>
                        <a:rPr lang="vi-VN" sz="3200" b="1" dirty="0">
                          <a:effectLst/>
                          <a:latin typeface="Times New Roman" panose="02020603050405020304" pitchFamily="18" charset="0"/>
                          <a:cs typeface="Times New Roman" panose="02020603050405020304" pitchFamily="18" charset="0"/>
                        </a:rPr>
                        <a:t>dụ</a:t>
                      </a:r>
                    </a:p>
                    <a:p>
                      <a:pPr>
                        <a:lnSpc>
                          <a:spcPct val="115000"/>
                        </a:lnSpc>
                        <a:spcAft>
                          <a:spcPts val="750"/>
                        </a:spcAft>
                      </a:pPr>
                      <a:endParaRPr lang="en-US" sz="3200" b="1"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nSpc>
                          <a:spcPct val="115000"/>
                        </a:lnSpc>
                        <a:spcAft>
                          <a:spcPts val="750"/>
                        </a:spcAft>
                      </a:pPr>
                      <a:r>
                        <a:rPr lang="en-US" sz="3200" dirty="0">
                          <a:effectLst/>
                          <a:latin typeface="Times New Roman" panose="02020603050405020304" pitchFamily="18" charset="0"/>
                          <a:cs typeface="Times New Roman" panose="02020603050405020304" pitchFamily="18" charset="0"/>
                        </a:rPr>
                        <a:t> </a:t>
                      </a:r>
                      <a:endParaRPr lang="en-US" sz="3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nSpc>
                          <a:spcPct val="115000"/>
                        </a:lnSpc>
                        <a:spcAft>
                          <a:spcPts val="750"/>
                        </a:spcAft>
                      </a:pPr>
                      <a:r>
                        <a:rPr lang="en-US" sz="3200" dirty="0">
                          <a:effectLst/>
                          <a:latin typeface="Times New Roman" panose="02020603050405020304" pitchFamily="18" charset="0"/>
                          <a:cs typeface="Times New Roman" panose="02020603050405020304" pitchFamily="18" charset="0"/>
                        </a:rPr>
                        <a:t> </a:t>
                      </a:r>
                      <a:endParaRPr lang="en-US" sz="3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nSpc>
                          <a:spcPct val="115000"/>
                        </a:lnSpc>
                        <a:spcAft>
                          <a:spcPts val="750"/>
                        </a:spcAft>
                      </a:pPr>
                      <a:r>
                        <a:rPr lang="en-US" sz="3200" dirty="0">
                          <a:effectLst/>
                          <a:latin typeface="Times New Roman" panose="02020603050405020304" pitchFamily="18" charset="0"/>
                          <a:cs typeface="Times New Roman" panose="02020603050405020304" pitchFamily="18" charset="0"/>
                        </a:rPr>
                        <a:t> </a:t>
                      </a:r>
                      <a:endParaRPr lang="en-US" sz="3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507318772"/>
                  </a:ext>
                </a:extLst>
              </a:tr>
              <a:tr h="0">
                <a:tc>
                  <a:txBody>
                    <a:bodyPr/>
                    <a:lstStyle/>
                    <a:p>
                      <a:pPr>
                        <a:lnSpc>
                          <a:spcPct val="115000"/>
                        </a:lnSpc>
                        <a:spcAft>
                          <a:spcPts val="750"/>
                        </a:spcAft>
                      </a:pPr>
                      <a:r>
                        <a:rPr lang="en-US" sz="3200" b="1" dirty="0">
                          <a:effectLst/>
                          <a:latin typeface="Times New Roman" panose="02020603050405020304" pitchFamily="18" charset="0"/>
                          <a:cs typeface="Times New Roman" panose="02020603050405020304" pitchFamily="18" charset="0"/>
                        </a:rPr>
                        <a:t>Ý </a:t>
                      </a:r>
                      <a:r>
                        <a:rPr lang="en-US" sz="3200" b="1" dirty="0" err="1">
                          <a:effectLst/>
                          <a:latin typeface="Times New Roman" panose="02020603050405020304" pitchFamily="18" charset="0"/>
                          <a:cs typeface="Times New Roman" panose="02020603050405020304" pitchFamily="18" charset="0"/>
                        </a:rPr>
                        <a:t>nghĩa</a:t>
                      </a:r>
                      <a:endParaRPr lang="vi-VN" sz="3200" b="1" dirty="0">
                        <a:effectLst/>
                        <a:latin typeface="Times New Roman" panose="02020603050405020304" pitchFamily="18" charset="0"/>
                        <a:cs typeface="Times New Roman" panose="02020603050405020304" pitchFamily="18" charset="0"/>
                      </a:endParaRPr>
                    </a:p>
                    <a:p>
                      <a:pPr>
                        <a:lnSpc>
                          <a:spcPct val="115000"/>
                        </a:lnSpc>
                        <a:spcAft>
                          <a:spcPts val="750"/>
                        </a:spcAft>
                      </a:pPr>
                      <a:endParaRPr lang="en-US" sz="3200" b="1"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nSpc>
                          <a:spcPct val="115000"/>
                        </a:lnSpc>
                        <a:spcAft>
                          <a:spcPts val="750"/>
                        </a:spcAft>
                      </a:pPr>
                      <a:r>
                        <a:rPr lang="en-US" sz="3200" dirty="0">
                          <a:effectLst/>
                          <a:latin typeface="Times New Roman" panose="02020603050405020304" pitchFamily="18" charset="0"/>
                          <a:cs typeface="Times New Roman" panose="02020603050405020304" pitchFamily="18" charset="0"/>
                        </a:rPr>
                        <a:t> </a:t>
                      </a:r>
                      <a:endParaRPr lang="en-US" sz="3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nSpc>
                          <a:spcPct val="115000"/>
                        </a:lnSpc>
                        <a:spcAft>
                          <a:spcPts val="750"/>
                        </a:spcAft>
                      </a:pPr>
                      <a:r>
                        <a:rPr lang="en-US" sz="3200" dirty="0">
                          <a:effectLst/>
                          <a:latin typeface="Times New Roman" panose="02020603050405020304" pitchFamily="18" charset="0"/>
                          <a:cs typeface="Times New Roman" panose="02020603050405020304" pitchFamily="18" charset="0"/>
                        </a:rPr>
                        <a:t> </a:t>
                      </a:r>
                      <a:endParaRPr lang="en-US" sz="3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nSpc>
                          <a:spcPct val="115000"/>
                        </a:lnSpc>
                        <a:spcAft>
                          <a:spcPts val="750"/>
                        </a:spcAft>
                      </a:pPr>
                      <a:r>
                        <a:rPr lang="en-US" sz="3200" dirty="0">
                          <a:effectLst/>
                          <a:latin typeface="Times New Roman" panose="02020603050405020304" pitchFamily="18" charset="0"/>
                          <a:cs typeface="Times New Roman" panose="02020603050405020304" pitchFamily="18" charset="0"/>
                        </a:rPr>
                        <a:t> </a:t>
                      </a:r>
                      <a:endParaRPr lang="en-US" sz="3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4063051918"/>
                  </a:ext>
                </a:extLst>
              </a:tr>
            </a:tbl>
          </a:graphicData>
        </a:graphic>
      </p:graphicFrame>
      <p:sp>
        <p:nvSpPr>
          <p:cNvPr id="18" name="Rectangle 17"/>
          <p:cNvSpPr/>
          <p:nvPr/>
        </p:nvSpPr>
        <p:spPr>
          <a:xfrm>
            <a:off x="4071010" y="4051643"/>
            <a:ext cx="1920358" cy="646331"/>
          </a:xfrm>
          <a:prstGeom prst="rect">
            <a:avLst/>
          </a:prstGeom>
        </p:spPr>
        <p:txBody>
          <a:bodyPr wrap="square">
            <a:spAutoFit/>
          </a:bodyPr>
          <a:lstStyle/>
          <a:p>
            <a:pPr algn="just" fontAlgn="base">
              <a:spcBef>
                <a:spcPct val="0"/>
              </a:spcBef>
              <a:spcAft>
                <a:spcPct val="0"/>
              </a:spcAft>
            </a:pPr>
            <a:r>
              <a:rPr lang="en-US" sz="3600" i="1" dirty="0" err="1">
                <a:latin typeface="Times New Roman" panose="02020603050405020304" pitchFamily="18" charset="0"/>
                <a:ea typeface="Times New Roman" panose="02020603050405020304" pitchFamily="18" charset="0"/>
                <a:cs typeface="Arial" charset="0"/>
              </a:rPr>
              <a:t>không</a:t>
            </a:r>
            <a:endParaRPr lang="en-US" sz="3600" dirty="0">
              <a:latin typeface="Times New Roman" panose="02020603050405020304" pitchFamily="18" charset="0"/>
              <a:ea typeface="Times New Roman" panose="02020603050405020304" pitchFamily="18" charset="0"/>
              <a:cs typeface="Arial" charset="0"/>
            </a:endParaRPr>
          </a:p>
        </p:txBody>
      </p:sp>
      <p:sp>
        <p:nvSpPr>
          <p:cNvPr id="19" name="Rectangle 18"/>
          <p:cNvSpPr/>
          <p:nvPr/>
        </p:nvSpPr>
        <p:spPr>
          <a:xfrm>
            <a:off x="6733329" y="4051643"/>
            <a:ext cx="1700988" cy="646331"/>
          </a:xfrm>
          <a:prstGeom prst="rect">
            <a:avLst/>
          </a:prstGeom>
        </p:spPr>
        <p:txBody>
          <a:bodyPr wrap="square">
            <a:spAutoFit/>
          </a:bodyPr>
          <a:lstStyle/>
          <a:p>
            <a:pPr algn="just" fontAlgn="base">
              <a:spcBef>
                <a:spcPct val="0"/>
              </a:spcBef>
              <a:spcAft>
                <a:spcPct val="0"/>
              </a:spcAft>
            </a:pPr>
            <a:r>
              <a:rPr lang="en-US" sz="3600" i="1" dirty="0" err="1">
                <a:latin typeface="Times New Roman" panose="02020603050405020304" pitchFamily="18" charset="0"/>
                <a:ea typeface="Times New Roman" panose="02020603050405020304" pitchFamily="18" charset="0"/>
                <a:cs typeface="Arial" charset="0"/>
              </a:rPr>
              <a:t>mặc</a:t>
            </a:r>
            <a:endParaRPr lang="en-US" sz="3600" dirty="0">
              <a:latin typeface="Times New Roman" panose="02020603050405020304" pitchFamily="18" charset="0"/>
              <a:ea typeface="Times New Roman" panose="02020603050405020304" pitchFamily="18" charset="0"/>
              <a:cs typeface="Arial" charset="0"/>
            </a:endParaRPr>
          </a:p>
        </p:txBody>
      </p:sp>
      <p:sp>
        <p:nvSpPr>
          <p:cNvPr id="20" name="Rectangle 19"/>
          <p:cNvSpPr/>
          <p:nvPr/>
        </p:nvSpPr>
        <p:spPr>
          <a:xfrm>
            <a:off x="9197074" y="3996616"/>
            <a:ext cx="1931556" cy="646331"/>
          </a:xfrm>
          <a:prstGeom prst="rect">
            <a:avLst/>
          </a:prstGeom>
        </p:spPr>
        <p:txBody>
          <a:bodyPr wrap="square">
            <a:spAutoFit/>
          </a:bodyPr>
          <a:lstStyle/>
          <a:p>
            <a:pPr algn="just" fontAlgn="base">
              <a:spcBef>
                <a:spcPct val="0"/>
              </a:spcBef>
              <a:spcAft>
                <a:spcPct val="0"/>
              </a:spcAft>
            </a:pPr>
            <a:r>
              <a:rPr lang="en-US" sz="3600" i="1" dirty="0" err="1">
                <a:latin typeface="Times New Roman" panose="02020603050405020304" pitchFamily="18" charset="0"/>
                <a:ea typeface="Times New Roman" panose="02020603050405020304" pitchFamily="18" charset="0"/>
                <a:cs typeface="Arial" charset="0"/>
              </a:rPr>
              <a:t>áo</a:t>
            </a:r>
            <a:r>
              <a:rPr lang="en-US" sz="3600" i="1" dirty="0">
                <a:latin typeface="Times New Roman" panose="02020603050405020304" pitchFamily="18" charset="0"/>
                <a:ea typeface="Times New Roman" panose="02020603050405020304" pitchFamily="18" charset="0"/>
                <a:cs typeface="Arial" charset="0"/>
              </a:rPr>
              <a:t> </a:t>
            </a:r>
            <a:r>
              <a:rPr lang="en-US" sz="3600" i="1" dirty="0" err="1">
                <a:latin typeface="Times New Roman" panose="02020603050405020304" pitchFamily="18" charset="0"/>
                <a:ea typeface="Times New Roman" panose="02020603050405020304" pitchFamily="18" charset="0"/>
                <a:cs typeface="Arial" charset="0"/>
              </a:rPr>
              <a:t>rét</a:t>
            </a:r>
            <a:r>
              <a:rPr lang="en-US" sz="3600" i="1" dirty="0">
                <a:latin typeface="Times New Roman" panose="02020603050405020304" pitchFamily="18" charset="0"/>
                <a:ea typeface="Times New Roman" panose="02020603050405020304" pitchFamily="18" charset="0"/>
                <a:cs typeface="Arial" charset="0"/>
              </a:rPr>
              <a:t>.</a:t>
            </a:r>
            <a:endParaRPr lang="en-US" sz="3600" dirty="0">
              <a:latin typeface="Times New Roman" panose="02020603050405020304" pitchFamily="18" charset="0"/>
              <a:ea typeface="Times New Roman" panose="02020603050405020304" pitchFamily="18" charset="0"/>
              <a:cs typeface="Arial" charset="0"/>
            </a:endParaRPr>
          </a:p>
        </p:txBody>
      </p:sp>
      <p:sp>
        <p:nvSpPr>
          <p:cNvPr id="21" name="Rectangle 20"/>
          <p:cNvSpPr/>
          <p:nvPr/>
        </p:nvSpPr>
        <p:spPr>
          <a:xfrm>
            <a:off x="4071010" y="5134267"/>
            <a:ext cx="1920358" cy="646331"/>
          </a:xfrm>
          <a:prstGeom prst="rect">
            <a:avLst/>
          </a:prstGeom>
        </p:spPr>
        <p:txBody>
          <a:bodyPr wrap="square">
            <a:spAutoFit/>
          </a:bodyPr>
          <a:lstStyle/>
          <a:p>
            <a:pPr algn="just" fontAlgn="base">
              <a:spcBef>
                <a:spcPct val="0"/>
              </a:spcBef>
              <a:spcAft>
                <a:spcPct val="0"/>
              </a:spcAft>
            </a:pPr>
            <a:r>
              <a:rPr lang="vi-VN" sz="3600" i="1" dirty="0">
                <a:latin typeface="Times New Roman" panose="02020603050405020304" pitchFamily="18" charset="0"/>
                <a:ea typeface="Times New Roman" panose="02020603050405020304" pitchFamily="18" charset="0"/>
                <a:cs typeface="Arial" charset="0"/>
              </a:rPr>
              <a:t>Phủ định</a:t>
            </a:r>
            <a:endParaRPr lang="en-US" sz="3600" dirty="0">
              <a:latin typeface="Times New Roman" panose="02020603050405020304" pitchFamily="18" charset="0"/>
              <a:ea typeface="Times New Roman" panose="02020603050405020304" pitchFamily="18" charset="0"/>
              <a:cs typeface="Arial" charset="0"/>
            </a:endParaRPr>
          </a:p>
        </p:txBody>
      </p:sp>
      <p:sp>
        <p:nvSpPr>
          <p:cNvPr id="22" name="Rectangle 21"/>
          <p:cNvSpPr/>
          <p:nvPr/>
        </p:nvSpPr>
        <p:spPr>
          <a:xfrm>
            <a:off x="8871045" y="5079240"/>
            <a:ext cx="2411733" cy="1015663"/>
          </a:xfrm>
          <a:prstGeom prst="rect">
            <a:avLst/>
          </a:prstGeom>
        </p:spPr>
        <p:txBody>
          <a:bodyPr wrap="square">
            <a:spAutoFit/>
          </a:bodyPr>
          <a:lstStyle/>
          <a:p>
            <a:pPr algn="just" fontAlgn="base">
              <a:spcBef>
                <a:spcPct val="0"/>
              </a:spcBef>
              <a:spcAft>
                <a:spcPct val="0"/>
              </a:spcAft>
            </a:pPr>
            <a:r>
              <a:rPr lang="vi-VN" sz="3000" i="1" dirty="0">
                <a:latin typeface="Times New Roman" panose="02020603050405020304" pitchFamily="18" charset="0"/>
                <a:ea typeface="Times New Roman" panose="02020603050405020304" pitchFamily="18" charset="0"/>
                <a:cs typeface="Arial" charset="0"/>
              </a:rPr>
              <a:t>Đối tượng của hành động</a:t>
            </a:r>
            <a:endParaRPr lang="en-US" sz="3000" dirty="0">
              <a:latin typeface="Times New Roman" panose="02020603050405020304" pitchFamily="18" charset="0"/>
              <a:ea typeface="Times New Roman" panose="02020603050405020304" pitchFamily="18" charset="0"/>
              <a:cs typeface="Arial" charset="0"/>
            </a:endParaRPr>
          </a:p>
        </p:txBody>
      </p:sp>
      <p:sp>
        <p:nvSpPr>
          <p:cNvPr id="23" name="Rectangle 22"/>
          <p:cNvSpPr/>
          <p:nvPr/>
        </p:nvSpPr>
        <p:spPr>
          <a:xfrm>
            <a:off x="6441744" y="5134267"/>
            <a:ext cx="1920358" cy="646331"/>
          </a:xfrm>
          <a:prstGeom prst="rect">
            <a:avLst/>
          </a:prstGeom>
        </p:spPr>
        <p:txBody>
          <a:bodyPr wrap="square">
            <a:spAutoFit/>
          </a:bodyPr>
          <a:lstStyle/>
          <a:p>
            <a:pPr algn="just" fontAlgn="base">
              <a:spcBef>
                <a:spcPct val="0"/>
              </a:spcBef>
              <a:spcAft>
                <a:spcPct val="0"/>
              </a:spcAft>
            </a:pPr>
            <a:r>
              <a:rPr lang="vi-VN" sz="3600" i="1" dirty="0">
                <a:solidFill>
                  <a:srgbClr val="FF0000"/>
                </a:solidFill>
                <a:latin typeface="Times New Roman" panose="02020603050405020304" pitchFamily="18" charset="0"/>
                <a:ea typeface="Times New Roman" panose="02020603050405020304" pitchFamily="18" charset="0"/>
                <a:cs typeface="Arial" charset="0"/>
              </a:rPr>
              <a:t>Động từ</a:t>
            </a:r>
            <a:endParaRPr lang="en-US" sz="3600" dirty="0">
              <a:solidFill>
                <a:srgbClr val="FF0000"/>
              </a:solidFill>
              <a:latin typeface="Times New Roman" panose="02020603050405020304" pitchFamily="18" charset="0"/>
              <a:ea typeface="Times New Roman" panose="02020603050405020304" pitchFamily="18" charset="0"/>
              <a:cs typeface="Arial" charset="0"/>
            </a:endParaRPr>
          </a:p>
        </p:txBody>
      </p:sp>
      <p:pic>
        <p:nvPicPr>
          <p:cNvPr id="3" name="Picture 2"/>
          <p:cNvPicPr>
            <a:picLocks noChangeAspect="1"/>
          </p:cNvPicPr>
          <p:nvPr/>
        </p:nvPicPr>
        <p:blipFill>
          <a:blip r:embed="rId4"/>
          <a:stretch>
            <a:fillRect/>
          </a:stretch>
        </p:blipFill>
        <p:spPr>
          <a:xfrm>
            <a:off x="498972" y="278097"/>
            <a:ext cx="7315834" cy="1926503"/>
          </a:xfrm>
          <a:prstGeom prst="rect">
            <a:avLst/>
          </a:prstGeom>
        </p:spPr>
      </p:pic>
    </p:spTree>
    <p:extLst>
      <p:ext uri="{BB962C8B-B14F-4D97-AF65-F5344CB8AC3E}">
        <p14:creationId xmlns:p14="http://schemas.microsoft.com/office/powerpoint/2010/main" val="14886803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wipe(down)">
                                      <p:cBhvr>
                                        <p:cTn id="7" dur="500"/>
                                        <p:tgtEl>
                                          <p:spTgt spid="16"/>
                                        </p:tgtEl>
                                      </p:cBhvr>
                                    </p:animEffect>
                                  </p:childTnLst>
                                </p:cTn>
                              </p:par>
                            </p:childTnLst>
                          </p:cTn>
                        </p:par>
                      </p:childTnLst>
                    </p:cTn>
                  </p:par>
                  <p:par>
                    <p:cTn id="8" fill="hold">
                      <p:stCondLst>
                        <p:cond delay="indefinite"/>
                      </p:stCondLst>
                      <p:childTnLst>
                        <p:par>
                          <p:cTn id="9" fill="hold">
                            <p:stCondLst>
                              <p:cond delay="0"/>
                            </p:stCondLst>
                            <p:childTnLst>
                              <p:par>
                                <p:cTn id="10" presetID="26" presetClass="entr" presetSubtype="0" fill="hold" nodeType="clickEffect">
                                  <p:stCondLst>
                                    <p:cond delay="0"/>
                                  </p:stCondLst>
                                  <p:childTnLst>
                                    <p:set>
                                      <p:cBhvr>
                                        <p:cTn id="11" dur="1" fill="hold">
                                          <p:stCondLst>
                                            <p:cond delay="0"/>
                                          </p:stCondLst>
                                        </p:cTn>
                                        <p:tgtEl>
                                          <p:spTgt spid="17"/>
                                        </p:tgtEl>
                                        <p:attrNameLst>
                                          <p:attrName>style.visibility</p:attrName>
                                        </p:attrNameLst>
                                      </p:cBhvr>
                                      <p:to>
                                        <p:strVal val="visible"/>
                                      </p:to>
                                    </p:set>
                                    <p:animEffect transition="in" filter="wipe(down)">
                                      <p:cBhvr>
                                        <p:cTn id="12" dur="580">
                                          <p:stCondLst>
                                            <p:cond delay="0"/>
                                          </p:stCondLst>
                                        </p:cTn>
                                        <p:tgtEl>
                                          <p:spTgt spid="17"/>
                                        </p:tgtEl>
                                      </p:cBhvr>
                                    </p:animEffect>
                                    <p:anim calcmode="lin" valueType="num">
                                      <p:cBhvr>
                                        <p:cTn id="13" dur="1822" tmFilter="0,0; 0.14,0.36; 0.43,0.73; 0.71,0.91; 1.0,1.0">
                                          <p:stCondLst>
                                            <p:cond delay="0"/>
                                          </p:stCondLst>
                                        </p:cTn>
                                        <p:tgtEl>
                                          <p:spTgt spid="17"/>
                                        </p:tgtEl>
                                        <p:attrNameLst>
                                          <p:attrName>ppt_x</p:attrName>
                                        </p:attrNameLst>
                                      </p:cBhvr>
                                      <p:tavLst>
                                        <p:tav tm="0">
                                          <p:val>
                                            <p:strVal val="#ppt_x-0.25"/>
                                          </p:val>
                                        </p:tav>
                                        <p:tav tm="100000">
                                          <p:val>
                                            <p:strVal val="#ppt_x"/>
                                          </p:val>
                                        </p:tav>
                                      </p:tavLst>
                                    </p:anim>
                                    <p:anim calcmode="lin" valueType="num">
                                      <p:cBhvr>
                                        <p:cTn id="14" dur="664" tmFilter="0.0,0.0; 0.25,0.07; 0.50,0.2; 0.75,0.467; 1.0,1.0">
                                          <p:stCondLst>
                                            <p:cond delay="0"/>
                                          </p:stCondLst>
                                        </p:cTn>
                                        <p:tgtEl>
                                          <p:spTgt spid="17"/>
                                        </p:tgtEl>
                                        <p:attrNameLst>
                                          <p:attrName>ppt_y</p:attrName>
                                        </p:attrNameLst>
                                      </p:cBhvr>
                                      <p:tavLst>
                                        <p:tav tm="0" fmla="#ppt_y-sin(pi*$)/3">
                                          <p:val>
                                            <p:fltVal val="0.5"/>
                                          </p:val>
                                        </p:tav>
                                        <p:tav tm="100000">
                                          <p:val>
                                            <p:fltVal val="1"/>
                                          </p:val>
                                        </p:tav>
                                      </p:tavLst>
                                    </p:anim>
                                    <p:anim calcmode="lin" valueType="num">
                                      <p:cBhvr>
                                        <p:cTn id="15" dur="664" tmFilter="0, 0; 0.125,0.2665; 0.25,0.4; 0.375,0.465; 0.5,0.5;  0.625,0.535; 0.75,0.6; 0.875,0.7335; 1,1">
                                          <p:stCondLst>
                                            <p:cond delay="664"/>
                                          </p:stCondLst>
                                        </p:cTn>
                                        <p:tgtEl>
                                          <p:spTgt spid="17"/>
                                        </p:tgtEl>
                                        <p:attrNameLst>
                                          <p:attrName>ppt_y</p:attrName>
                                        </p:attrNameLst>
                                      </p:cBhvr>
                                      <p:tavLst>
                                        <p:tav tm="0" fmla="#ppt_y-sin(pi*$)/9">
                                          <p:val>
                                            <p:fltVal val="0"/>
                                          </p:val>
                                        </p:tav>
                                        <p:tav tm="100000">
                                          <p:val>
                                            <p:fltVal val="1"/>
                                          </p:val>
                                        </p:tav>
                                      </p:tavLst>
                                    </p:anim>
                                    <p:anim calcmode="lin" valueType="num">
                                      <p:cBhvr>
                                        <p:cTn id="16" dur="332" tmFilter="0, 0; 0.125,0.2665; 0.25,0.4; 0.375,0.465; 0.5,0.5;  0.625,0.535; 0.75,0.6; 0.875,0.7335; 1,1">
                                          <p:stCondLst>
                                            <p:cond delay="1324"/>
                                          </p:stCondLst>
                                        </p:cTn>
                                        <p:tgtEl>
                                          <p:spTgt spid="17"/>
                                        </p:tgtEl>
                                        <p:attrNameLst>
                                          <p:attrName>ppt_y</p:attrName>
                                        </p:attrNameLst>
                                      </p:cBhvr>
                                      <p:tavLst>
                                        <p:tav tm="0" fmla="#ppt_y-sin(pi*$)/27">
                                          <p:val>
                                            <p:fltVal val="0"/>
                                          </p:val>
                                        </p:tav>
                                        <p:tav tm="100000">
                                          <p:val>
                                            <p:fltVal val="1"/>
                                          </p:val>
                                        </p:tav>
                                      </p:tavLst>
                                    </p:anim>
                                    <p:anim calcmode="lin" valueType="num">
                                      <p:cBhvr>
                                        <p:cTn id="17" dur="164" tmFilter="0, 0; 0.125,0.2665; 0.25,0.4; 0.375,0.465; 0.5,0.5;  0.625,0.535; 0.75,0.6; 0.875,0.7335; 1,1">
                                          <p:stCondLst>
                                            <p:cond delay="1656"/>
                                          </p:stCondLst>
                                        </p:cTn>
                                        <p:tgtEl>
                                          <p:spTgt spid="17"/>
                                        </p:tgtEl>
                                        <p:attrNameLst>
                                          <p:attrName>ppt_y</p:attrName>
                                        </p:attrNameLst>
                                      </p:cBhvr>
                                      <p:tavLst>
                                        <p:tav tm="0" fmla="#ppt_y-sin(pi*$)/81">
                                          <p:val>
                                            <p:fltVal val="0"/>
                                          </p:val>
                                        </p:tav>
                                        <p:tav tm="100000">
                                          <p:val>
                                            <p:fltVal val="1"/>
                                          </p:val>
                                        </p:tav>
                                      </p:tavLst>
                                    </p:anim>
                                    <p:animScale>
                                      <p:cBhvr>
                                        <p:cTn id="18" dur="26">
                                          <p:stCondLst>
                                            <p:cond delay="650"/>
                                          </p:stCondLst>
                                        </p:cTn>
                                        <p:tgtEl>
                                          <p:spTgt spid="17"/>
                                        </p:tgtEl>
                                      </p:cBhvr>
                                      <p:to x="100000" y="60000"/>
                                    </p:animScale>
                                    <p:animScale>
                                      <p:cBhvr>
                                        <p:cTn id="19" dur="166" decel="50000">
                                          <p:stCondLst>
                                            <p:cond delay="676"/>
                                          </p:stCondLst>
                                        </p:cTn>
                                        <p:tgtEl>
                                          <p:spTgt spid="17"/>
                                        </p:tgtEl>
                                      </p:cBhvr>
                                      <p:to x="100000" y="100000"/>
                                    </p:animScale>
                                    <p:animScale>
                                      <p:cBhvr>
                                        <p:cTn id="20" dur="26">
                                          <p:stCondLst>
                                            <p:cond delay="1312"/>
                                          </p:stCondLst>
                                        </p:cTn>
                                        <p:tgtEl>
                                          <p:spTgt spid="17"/>
                                        </p:tgtEl>
                                      </p:cBhvr>
                                      <p:to x="100000" y="80000"/>
                                    </p:animScale>
                                    <p:animScale>
                                      <p:cBhvr>
                                        <p:cTn id="21" dur="166" decel="50000">
                                          <p:stCondLst>
                                            <p:cond delay="1338"/>
                                          </p:stCondLst>
                                        </p:cTn>
                                        <p:tgtEl>
                                          <p:spTgt spid="17"/>
                                        </p:tgtEl>
                                      </p:cBhvr>
                                      <p:to x="100000" y="100000"/>
                                    </p:animScale>
                                    <p:animScale>
                                      <p:cBhvr>
                                        <p:cTn id="22" dur="26">
                                          <p:stCondLst>
                                            <p:cond delay="1642"/>
                                          </p:stCondLst>
                                        </p:cTn>
                                        <p:tgtEl>
                                          <p:spTgt spid="17"/>
                                        </p:tgtEl>
                                      </p:cBhvr>
                                      <p:to x="100000" y="90000"/>
                                    </p:animScale>
                                    <p:animScale>
                                      <p:cBhvr>
                                        <p:cTn id="23" dur="166" decel="50000">
                                          <p:stCondLst>
                                            <p:cond delay="1668"/>
                                          </p:stCondLst>
                                        </p:cTn>
                                        <p:tgtEl>
                                          <p:spTgt spid="17"/>
                                        </p:tgtEl>
                                      </p:cBhvr>
                                      <p:to x="100000" y="100000"/>
                                    </p:animScale>
                                    <p:animScale>
                                      <p:cBhvr>
                                        <p:cTn id="24" dur="26">
                                          <p:stCondLst>
                                            <p:cond delay="1808"/>
                                          </p:stCondLst>
                                        </p:cTn>
                                        <p:tgtEl>
                                          <p:spTgt spid="17"/>
                                        </p:tgtEl>
                                      </p:cBhvr>
                                      <p:to x="100000" y="95000"/>
                                    </p:animScale>
                                    <p:animScale>
                                      <p:cBhvr>
                                        <p:cTn id="25" dur="166" decel="50000">
                                          <p:stCondLst>
                                            <p:cond delay="1834"/>
                                          </p:stCondLst>
                                        </p:cTn>
                                        <p:tgtEl>
                                          <p:spTgt spid="17"/>
                                        </p:tgtEl>
                                      </p:cBhvr>
                                      <p:to x="100000" y="100000"/>
                                    </p:animScale>
                                  </p:childTnLst>
                                </p:cTn>
                              </p:par>
                            </p:childTnLst>
                          </p:cTn>
                        </p:par>
                      </p:childTnLst>
                    </p:cTn>
                  </p:par>
                  <p:par>
                    <p:cTn id="26" fill="hold">
                      <p:stCondLst>
                        <p:cond delay="indefinite"/>
                      </p:stCondLst>
                      <p:childTnLst>
                        <p:par>
                          <p:cTn id="27" fill="hold">
                            <p:stCondLst>
                              <p:cond delay="0"/>
                            </p:stCondLst>
                            <p:childTnLst>
                              <p:par>
                                <p:cTn id="28" presetID="42" presetClass="entr" presetSubtype="0" fill="hold" grpId="0" nodeType="clickEffect">
                                  <p:stCondLst>
                                    <p:cond delay="0"/>
                                  </p:stCondLst>
                                  <p:childTnLst>
                                    <p:set>
                                      <p:cBhvr>
                                        <p:cTn id="29" dur="1" fill="hold">
                                          <p:stCondLst>
                                            <p:cond delay="0"/>
                                          </p:stCondLst>
                                        </p:cTn>
                                        <p:tgtEl>
                                          <p:spTgt spid="18"/>
                                        </p:tgtEl>
                                        <p:attrNameLst>
                                          <p:attrName>style.visibility</p:attrName>
                                        </p:attrNameLst>
                                      </p:cBhvr>
                                      <p:to>
                                        <p:strVal val="visible"/>
                                      </p:to>
                                    </p:set>
                                    <p:animEffect transition="in" filter="fade">
                                      <p:cBhvr>
                                        <p:cTn id="30" dur="1000"/>
                                        <p:tgtEl>
                                          <p:spTgt spid="18"/>
                                        </p:tgtEl>
                                      </p:cBhvr>
                                    </p:animEffect>
                                    <p:anim calcmode="lin" valueType="num">
                                      <p:cBhvr>
                                        <p:cTn id="31" dur="1000" fill="hold"/>
                                        <p:tgtEl>
                                          <p:spTgt spid="18"/>
                                        </p:tgtEl>
                                        <p:attrNameLst>
                                          <p:attrName>ppt_x</p:attrName>
                                        </p:attrNameLst>
                                      </p:cBhvr>
                                      <p:tavLst>
                                        <p:tav tm="0">
                                          <p:val>
                                            <p:strVal val="#ppt_x"/>
                                          </p:val>
                                        </p:tav>
                                        <p:tav tm="100000">
                                          <p:val>
                                            <p:strVal val="#ppt_x"/>
                                          </p:val>
                                        </p:tav>
                                      </p:tavLst>
                                    </p:anim>
                                    <p:anim calcmode="lin" valueType="num">
                                      <p:cBhvr>
                                        <p:cTn id="32" dur="1000" fill="hold"/>
                                        <p:tgtEl>
                                          <p:spTgt spid="18"/>
                                        </p:tgtEl>
                                        <p:attrNameLst>
                                          <p:attrName>ppt_y</p:attrName>
                                        </p:attrNameLst>
                                      </p:cBhvr>
                                      <p:tavLst>
                                        <p:tav tm="0">
                                          <p:val>
                                            <p:strVal val="#ppt_y+.1"/>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42" presetClass="entr" presetSubtype="0" fill="hold" grpId="0" nodeType="clickEffect">
                                  <p:stCondLst>
                                    <p:cond delay="0"/>
                                  </p:stCondLst>
                                  <p:childTnLst>
                                    <p:set>
                                      <p:cBhvr>
                                        <p:cTn id="36" dur="1" fill="hold">
                                          <p:stCondLst>
                                            <p:cond delay="0"/>
                                          </p:stCondLst>
                                        </p:cTn>
                                        <p:tgtEl>
                                          <p:spTgt spid="19"/>
                                        </p:tgtEl>
                                        <p:attrNameLst>
                                          <p:attrName>style.visibility</p:attrName>
                                        </p:attrNameLst>
                                      </p:cBhvr>
                                      <p:to>
                                        <p:strVal val="visible"/>
                                      </p:to>
                                    </p:set>
                                    <p:animEffect transition="in" filter="fade">
                                      <p:cBhvr>
                                        <p:cTn id="37" dur="1000"/>
                                        <p:tgtEl>
                                          <p:spTgt spid="19"/>
                                        </p:tgtEl>
                                      </p:cBhvr>
                                    </p:animEffect>
                                    <p:anim calcmode="lin" valueType="num">
                                      <p:cBhvr>
                                        <p:cTn id="38" dur="1000" fill="hold"/>
                                        <p:tgtEl>
                                          <p:spTgt spid="19"/>
                                        </p:tgtEl>
                                        <p:attrNameLst>
                                          <p:attrName>ppt_x</p:attrName>
                                        </p:attrNameLst>
                                      </p:cBhvr>
                                      <p:tavLst>
                                        <p:tav tm="0">
                                          <p:val>
                                            <p:strVal val="#ppt_x"/>
                                          </p:val>
                                        </p:tav>
                                        <p:tav tm="100000">
                                          <p:val>
                                            <p:strVal val="#ppt_x"/>
                                          </p:val>
                                        </p:tav>
                                      </p:tavLst>
                                    </p:anim>
                                    <p:anim calcmode="lin" valueType="num">
                                      <p:cBhvr>
                                        <p:cTn id="39"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par>
                    <p:cTn id="40" fill="hold">
                      <p:stCondLst>
                        <p:cond delay="indefinite"/>
                      </p:stCondLst>
                      <p:childTnLst>
                        <p:par>
                          <p:cTn id="41" fill="hold">
                            <p:stCondLst>
                              <p:cond delay="0"/>
                            </p:stCondLst>
                            <p:childTnLst>
                              <p:par>
                                <p:cTn id="42" presetID="42" presetClass="entr" presetSubtype="0" fill="hold" grpId="0" nodeType="clickEffect">
                                  <p:stCondLst>
                                    <p:cond delay="0"/>
                                  </p:stCondLst>
                                  <p:childTnLst>
                                    <p:set>
                                      <p:cBhvr>
                                        <p:cTn id="43" dur="1" fill="hold">
                                          <p:stCondLst>
                                            <p:cond delay="0"/>
                                          </p:stCondLst>
                                        </p:cTn>
                                        <p:tgtEl>
                                          <p:spTgt spid="20"/>
                                        </p:tgtEl>
                                        <p:attrNameLst>
                                          <p:attrName>style.visibility</p:attrName>
                                        </p:attrNameLst>
                                      </p:cBhvr>
                                      <p:to>
                                        <p:strVal val="visible"/>
                                      </p:to>
                                    </p:set>
                                    <p:animEffect transition="in" filter="fade">
                                      <p:cBhvr>
                                        <p:cTn id="44" dur="1000"/>
                                        <p:tgtEl>
                                          <p:spTgt spid="20"/>
                                        </p:tgtEl>
                                      </p:cBhvr>
                                    </p:animEffect>
                                    <p:anim calcmode="lin" valueType="num">
                                      <p:cBhvr>
                                        <p:cTn id="45" dur="1000" fill="hold"/>
                                        <p:tgtEl>
                                          <p:spTgt spid="20"/>
                                        </p:tgtEl>
                                        <p:attrNameLst>
                                          <p:attrName>ppt_x</p:attrName>
                                        </p:attrNameLst>
                                      </p:cBhvr>
                                      <p:tavLst>
                                        <p:tav tm="0">
                                          <p:val>
                                            <p:strVal val="#ppt_x"/>
                                          </p:val>
                                        </p:tav>
                                        <p:tav tm="100000">
                                          <p:val>
                                            <p:strVal val="#ppt_x"/>
                                          </p:val>
                                        </p:tav>
                                      </p:tavLst>
                                    </p:anim>
                                    <p:anim calcmode="lin" valueType="num">
                                      <p:cBhvr>
                                        <p:cTn id="46" dur="1000" fill="hold"/>
                                        <p:tgtEl>
                                          <p:spTgt spid="20"/>
                                        </p:tgtEl>
                                        <p:attrNameLst>
                                          <p:attrName>ppt_y</p:attrName>
                                        </p:attrNameLst>
                                      </p:cBhvr>
                                      <p:tavLst>
                                        <p:tav tm="0">
                                          <p:val>
                                            <p:strVal val="#ppt_y+.1"/>
                                          </p:val>
                                        </p:tav>
                                        <p:tav tm="100000">
                                          <p:val>
                                            <p:strVal val="#ppt_y"/>
                                          </p:val>
                                        </p:tav>
                                      </p:tavLst>
                                    </p:anim>
                                  </p:childTnLst>
                                </p:cTn>
                              </p:par>
                            </p:childTnLst>
                          </p:cTn>
                        </p:par>
                      </p:childTnLst>
                    </p:cTn>
                  </p:par>
                  <p:par>
                    <p:cTn id="47" fill="hold">
                      <p:stCondLst>
                        <p:cond delay="indefinite"/>
                      </p:stCondLst>
                      <p:childTnLst>
                        <p:par>
                          <p:cTn id="48" fill="hold">
                            <p:stCondLst>
                              <p:cond delay="0"/>
                            </p:stCondLst>
                            <p:childTnLst>
                              <p:par>
                                <p:cTn id="49" presetID="16" presetClass="entr" presetSubtype="21" fill="hold" grpId="0" nodeType="clickEffect">
                                  <p:stCondLst>
                                    <p:cond delay="0"/>
                                  </p:stCondLst>
                                  <p:childTnLst>
                                    <p:set>
                                      <p:cBhvr>
                                        <p:cTn id="50" dur="1" fill="hold">
                                          <p:stCondLst>
                                            <p:cond delay="0"/>
                                          </p:stCondLst>
                                        </p:cTn>
                                        <p:tgtEl>
                                          <p:spTgt spid="21"/>
                                        </p:tgtEl>
                                        <p:attrNameLst>
                                          <p:attrName>style.visibility</p:attrName>
                                        </p:attrNameLst>
                                      </p:cBhvr>
                                      <p:to>
                                        <p:strVal val="visible"/>
                                      </p:to>
                                    </p:set>
                                    <p:animEffect transition="in" filter="barn(inVertical)">
                                      <p:cBhvr>
                                        <p:cTn id="51" dur="500"/>
                                        <p:tgtEl>
                                          <p:spTgt spid="21"/>
                                        </p:tgtEl>
                                      </p:cBhvr>
                                    </p:animEffect>
                                  </p:childTnLst>
                                </p:cTn>
                              </p:par>
                            </p:childTnLst>
                          </p:cTn>
                        </p:par>
                      </p:childTnLst>
                    </p:cTn>
                  </p:par>
                  <p:par>
                    <p:cTn id="52" fill="hold">
                      <p:stCondLst>
                        <p:cond delay="indefinite"/>
                      </p:stCondLst>
                      <p:childTnLst>
                        <p:par>
                          <p:cTn id="53" fill="hold">
                            <p:stCondLst>
                              <p:cond delay="0"/>
                            </p:stCondLst>
                            <p:childTnLst>
                              <p:par>
                                <p:cTn id="54" presetID="45" presetClass="entr" presetSubtype="0" fill="hold" grpId="0" nodeType="clickEffect">
                                  <p:stCondLst>
                                    <p:cond delay="0"/>
                                  </p:stCondLst>
                                  <p:childTnLst>
                                    <p:set>
                                      <p:cBhvr>
                                        <p:cTn id="55" dur="1" fill="hold">
                                          <p:stCondLst>
                                            <p:cond delay="0"/>
                                          </p:stCondLst>
                                        </p:cTn>
                                        <p:tgtEl>
                                          <p:spTgt spid="23"/>
                                        </p:tgtEl>
                                        <p:attrNameLst>
                                          <p:attrName>style.visibility</p:attrName>
                                        </p:attrNameLst>
                                      </p:cBhvr>
                                      <p:to>
                                        <p:strVal val="visible"/>
                                      </p:to>
                                    </p:set>
                                    <p:animEffect transition="in" filter="fade">
                                      <p:cBhvr>
                                        <p:cTn id="56" dur="2000"/>
                                        <p:tgtEl>
                                          <p:spTgt spid="23"/>
                                        </p:tgtEl>
                                      </p:cBhvr>
                                    </p:animEffect>
                                    <p:anim calcmode="lin" valueType="num">
                                      <p:cBhvr>
                                        <p:cTn id="57" dur="2000" fill="hold"/>
                                        <p:tgtEl>
                                          <p:spTgt spid="23"/>
                                        </p:tgtEl>
                                        <p:attrNameLst>
                                          <p:attrName>ppt_w</p:attrName>
                                        </p:attrNameLst>
                                      </p:cBhvr>
                                      <p:tavLst>
                                        <p:tav tm="0" fmla="#ppt_w*sin(2.5*pi*$)">
                                          <p:val>
                                            <p:fltVal val="0"/>
                                          </p:val>
                                        </p:tav>
                                        <p:tav tm="100000">
                                          <p:val>
                                            <p:fltVal val="1"/>
                                          </p:val>
                                        </p:tav>
                                      </p:tavLst>
                                    </p:anim>
                                    <p:anim calcmode="lin" valueType="num">
                                      <p:cBhvr>
                                        <p:cTn id="58" dur="2000" fill="hold"/>
                                        <p:tgtEl>
                                          <p:spTgt spid="23"/>
                                        </p:tgtEl>
                                        <p:attrNameLst>
                                          <p:attrName>ppt_h</p:attrName>
                                        </p:attrNameLst>
                                      </p:cBhvr>
                                      <p:tavLst>
                                        <p:tav tm="0">
                                          <p:val>
                                            <p:strVal val="#ppt_h"/>
                                          </p:val>
                                        </p:tav>
                                        <p:tav tm="100000">
                                          <p:val>
                                            <p:strVal val="#ppt_h"/>
                                          </p:val>
                                        </p:tav>
                                      </p:tavLst>
                                    </p:anim>
                                  </p:childTnLst>
                                </p:cTn>
                              </p:par>
                            </p:childTnLst>
                          </p:cTn>
                        </p:par>
                      </p:childTnLst>
                    </p:cTn>
                  </p:par>
                  <p:par>
                    <p:cTn id="59" fill="hold">
                      <p:stCondLst>
                        <p:cond delay="indefinite"/>
                      </p:stCondLst>
                      <p:childTnLst>
                        <p:par>
                          <p:cTn id="60" fill="hold">
                            <p:stCondLst>
                              <p:cond delay="0"/>
                            </p:stCondLst>
                            <p:childTnLst>
                              <p:par>
                                <p:cTn id="61" presetID="16" presetClass="entr" presetSubtype="21" fill="hold" grpId="0" nodeType="clickEffect">
                                  <p:stCondLst>
                                    <p:cond delay="0"/>
                                  </p:stCondLst>
                                  <p:childTnLst>
                                    <p:set>
                                      <p:cBhvr>
                                        <p:cTn id="62" dur="1" fill="hold">
                                          <p:stCondLst>
                                            <p:cond delay="0"/>
                                          </p:stCondLst>
                                        </p:cTn>
                                        <p:tgtEl>
                                          <p:spTgt spid="22"/>
                                        </p:tgtEl>
                                        <p:attrNameLst>
                                          <p:attrName>style.visibility</p:attrName>
                                        </p:attrNameLst>
                                      </p:cBhvr>
                                      <p:to>
                                        <p:strVal val="visible"/>
                                      </p:to>
                                    </p:set>
                                    <p:animEffect transition="in" filter="barn(inVertical)">
                                      <p:cBhvr>
                                        <p:cTn id="63"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8" grpId="0"/>
      <p:bldP spid="19" grpId="0"/>
      <p:bldP spid="20" grpId="0"/>
      <p:bldP spid="21" grpId="0"/>
      <p:bldP spid="22" grpId="0"/>
      <p:bldP spid="23"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Text, letter&#10;&#10;Description automatically generated">
            <a:extLst>
              <a:ext uri="{FF2B5EF4-FFF2-40B4-BE49-F238E27FC236}">
                <a16:creationId xmlns:a16="http://schemas.microsoft.com/office/drawing/2014/main" id="{8A5AB242-57CB-F44F-9E6C-575945A9F710}"/>
              </a:ext>
            </a:extLst>
          </p:cNvPr>
          <p:cNvPicPr>
            <a:picLocks noChangeAspect="1"/>
          </p:cNvPicPr>
          <p:nvPr/>
        </p:nvPicPr>
        <p:blipFill>
          <a:blip r:embed="rId3"/>
          <a:stretch>
            <a:fillRect/>
          </a:stretch>
        </p:blipFill>
        <p:spPr>
          <a:xfrm rot="16200000">
            <a:off x="2667273" y="-2667272"/>
            <a:ext cx="6858000" cy="12192544"/>
          </a:xfrm>
          <a:prstGeom prst="rect">
            <a:avLst/>
          </a:prstGeom>
        </p:spPr>
      </p:pic>
      <p:sp>
        <p:nvSpPr>
          <p:cNvPr id="2" name="Rectangle 1"/>
          <p:cNvSpPr/>
          <p:nvPr/>
        </p:nvSpPr>
        <p:spPr>
          <a:xfrm>
            <a:off x="450376" y="491319"/>
            <a:ext cx="11273051" cy="5923129"/>
          </a:xfrm>
          <a:prstGeom prst="rect">
            <a:avLst/>
          </a:prstGeom>
          <a:solidFill>
            <a:srgbClr val="FFFFFF">
              <a:alpha val="96078"/>
            </a:srgb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6" name="Rectangle 15"/>
          <p:cNvSpPr/>
          <p:nvPr/>
        </p:nvSpPr>
        <p:spPr>
          <a:xfrm>
            <a:off x="3788083" y="1719616"/>
            <a:ext cx="4646233" cy="646331"/>
          </a:xfrm>
          <a:prstGeom prst="rect">
            <a:avLst/>
          </a:prstGeom>
        </p:spPr>
        <p:txBody>
          <a:bodyPr wrap="square">
            <a:spAutoFit/>
          </a:bodyPr>
          <a:lstStyle/>
          <a:p>
            <a:pPr algn="just" fontAlgn="base">
              <a:spcBef>
                <a:spcPct val="0"/>
              </a:spcBef>
              <a:spcAft>
                <a:spcPct val="0"/>
              </a:spcAft>
            </a:pPr>
            <a:r>
              <a:rPr lang="en-US" sz="3600" i="1" dirty="0" err="1">
                <a:solidFill>
                  <a:schemeClr val="tx1">
                    <a:lumMod val="95000"/>
                    <a:lumOff val="5000"/>
                  </a:schemeClr>
                </a:solidFill>
                <a:latin typeface="Times New Roman" panose="02020603050405020304" pitchFamily="18" charset="0"/>
                <a:ea typeface="Times New Roman" panose="02020603050405020304" pitchFamily="18" charset="0"/>
                <a:cs typeface="Arial" charset="0"/>
              </a:rPr>
              <a:t>Nó</a:t>
            </a:r>
            <a:r>
              <a:rPr lang="en-US" sz="3600" i="1" dirty="0">
                <a:solidFill>
                  <a:schemeClr val="tx1">
                    <a:lumMod val="95000"/>
                    <a:lumOff val="5000"/>
                  </a:schemeClr>
                </a:solidFill>
                <a:latin typeface="Times New Roman" panose="02020603050405020304" pitchFamily="18" charset="0"/>
                <a:ea typeface="Times New Roman" panose="02020603050405020304" pitchFamily="18" charset="0"/>
                <a:cs typeface="Arial" charset="0"/>
              </a:rPr>
              <a:t> </a:t>
            </a:r>
            <a:r>
              <a:rPr lang="vi-VN" sz="3600" i="1" dirty="0">
                <a:solidFill>
                  <a:schemeClr val="tx1">
                    <a:lumMod val="95000"/>
                    <a:lumOff val="5000"/>
                  </a:schemeClr>
                </a:solidFill>
                <a:latin typeface="Times New Roman" panose="02020603050405020304" pitchFamily="18" charset="0"/>
                <a:ea typeface="Times New Roman" panose="02020603050405020304" pitchFamily="18" charset="0"/>
                <a:cs typeface="Arial" charset="0"/>
              </a:rPr>
              <a:t> </a:t>
            </a:r>
            <a:r>
              <a:rPr lang="en-US" sz="3600" i="1" dirty="0" err="1">
                <a:solidFill>
                  <a:schemeClr val="tx1">
                    <a:lumMod val="95000"/>
                    <a:lumOff val="5000"/>
                  </a:schemeClr>
                </a:solidFill>
                <a:latin typeface="Times New Roman" panose="02020603050405020304" pitchFamily="18" charset="0"/>
                <a:ea typeface="Times New Roman" panose="02020603050405020304" pitchFamily="18" charset="0"/>
                <a:cs typeface="Arial" charset="0"/>
              </a:rPr>
              <a:t>không</a:t>
            </a:r>
            <a:r>
              <a:rPr lang="en-US" sz="3600" i="1" dirty="0">
                <a:solidFill>
                  <a:schemeClr val="tx1">
                    <a:lumMod val="95000"/>
                    <a:lumOff val="5000"/>
                  </a:schemeClr>
                </a:solidFill>
                <a:latin typeface="Times New Roman" panose="02020603050405020304" pitchFamily="18" charset="0"/>
                <a:ea typeface="Times New Roman" panose="02020603050405020304" pitchFamily="18" charset="0"/>
                <a:cs typeface="Arial" charset="0"/>
              </a:rPr>
              <a:t> </a:t>
            </a:r>
            <a:r>
              <a:rPr lang="vi-VN" sz="3600" i="1" dirty="0">
                <a:solidFill>
                  <a:schemeClr val="tx1">
                    <a:lumMod val="95000"/>
                    <a:lumOff val="5000"/>
                  </a:schemeClr>
                </a:solidFill>
                <a:latin typeface="Times New Roman" panose="02020603050405020304" pitchFamily="18" charset="0"/>
                <a:ea typeface="Times New Roman" panose="02020603050405020304" pitchFamily="18" charset="0"/>
                <a:cs typeface="Arial" charset="0"/>
              </a:rPr>
              <a:t> </a:t>
            </a:r>
            <a:r>
              <a:rPr lang="en-US" sz="3600" i="1" dirty="0" err="1">
                <a:solidFill>
                  <a:schemeClr val="tx1">
                    <a:lumMod val="95000"/>
                    <a:lumOff val="5000"/>
                  </a:schemeClr>
                </a:solidFill>
                <a:latin typeface="Times New Roman" panose="02020603050405020304" pitchFamily="18" charset="0"/>
                <a:ea typeface="Times New Roman" panose="02020603050405020304" pitchFamily="18" charset="0"/>
                <a:cs typeface="Arial" charset="0"/>
              </a:rPr>
              <a:t>mặc</a:t>
            </a:r>
            <a:r>
              <a:rPr lang="en-US" sz="3600" i="1" dirty="0">
                <a:solidFill>
                  <a:schemeClr val="tx1">
                    <a:lumMod val="95000"/>
                    <a:lumOff val="5000"/>
                  </a:schemeClr>
                </a:solidFill>
                <a:latin typeface="Times New Roman" panose="02020603050405020304" pitchFamily="18" charset="0"/>
                <a:ea typeface="Times New Roman" panose="02020603050405020304" pitchFamily="18" charset="0"/>
                <a:cs typeface="Arial" charset="0"/>
              </a:rPr>
              <a:t> </a:t>
            </a:r>
            <a:r>
              <a:rPr lang="vi-VN" sz="3600" i="1" dirty="0">
                <a:solidFill>
                  <a:schemeClr val="tx1">
                    <a:lumMod val="95000"/>
                    <a:lumOff val="5000"/>
                  </a:schemeClr>
                </a:solidFill>
                <a:latin typeface="Times New Roman" panose="02020603050405020304" pitchFamily="18" charset="0"/>
                <a:ea typeface="Times New Roman" panose="02020603050405020304" pitchFamily="18" charset="0"/>
                <a:cs typeface="Arial" charset="0"/>
              </a:rPr>
              <a:t> </a:t>
            </a:r>
            <a:r>
              <a:rPr lang="en-US" sz="3600" i="1" dirty="0" err="1">
                <a:solidFill>
                  <a:schemeClr val="tx1">
                    <a:lumMod val="95000"/>
                    <a:lumOff val="5000"/>
                  </a:schemeClr>
                </a:solidFill>
                <a:latin typeface="Times New Roman" panose="02020603050405020304" pitchFamily="18" charset="0"/>
                <a:ea typeface="Times New Roman" panose="02020603050405020304" pitchFamily="18" charset="0"/>
                <a:cs typeface="Arial" charset="0"/>
              </a:rPr>
              <a:t>áo</a:t>
            </a:r>
            <a:r>
              <a:rPr lang="vi-VN" sz="3600" i="1" dirty="0">
                <a:solidFill>
                  <a:schemeClr val="tx1">
                    <a:lumMod val="95000"/>
                    <a:lumOff val="5000"/>
                  </a:schemeClr>
                </a:solidFill>
                <a:latin typeface="Times New Roman" panose="02020603050405020304" pitchFamily="18" charset="0"/>
                <a:ea typeface="Times New Roman" panose="02020603050405020304" pitchFamily="18" charset="0"/>
                <a:cs typeface="Arial" charset="0"/>
              </a:rPr>
              <a:t> </a:t>
            </a:r>
            <a:r>
              <a:rPr lang="en-US" sz="3600" i="1" dirty="0">
                <a:solidFill>
                  <a:schemeClr val="tx1">
                    <a:lumMod val="95000"/>
                    <a:lumOff val="5000"/>
                  </a:schemeClr>
                </a:solidFill>
                <a:latin typeface="Times New Roman" panose="02020603050405020304" pitchFamily="18" charset="0"/>
                <a:ea typeface="Times New Roman" panose="02020603050405020304" pitchFamily="18" charset="0"/>
                <a:cs typeface="Arial" charset="0"/>
              </a:rPr>
              <a:t> </a:t>
            </a:r>
            <a:r>
              <a:rPr lang="en-US" sz="3600" i="1" dirty="0" err="1">
                <a:solidFill>
                  <a:schemeClr val="tx1">
                    <a:lumMod val="95000"/>
                    <a:lumOff val="5000"/>
                  </a:schemeClr>
                </a:solidFill>
                <a:latin typeface="Times New Roman" panose="02020603050405020304" pitchFamily="18" charset="0"/>
                <a:ea typeface="Times New Roman" panose="02020603050405020304" pitchFamily="18" charset="0"/>
                <a:cs typeface="Arial" charset="0"/>
              </a:rPr>
              <a:t>rét</a:t>
            </a:r>
            <a:r>
              <a:rPr lang="en-US" sz="3600" i="1" dirty="0">
                <a:solidFill>
                  <a:schemeClr val="tx1">
                    <a:lumMod val="95000"/>
                    <a:lumOff val="5000"/>
                  </a:schemeClr>
                </a:solidFill>
                <a:latin typeface="Times New Roman" panose="02020603050405020304" pitchFamily="18" charset="0"/>
                <a:ea typeface="Times New Roman" panose="02020603050405020304" pitchFamily="18" charset="0"/>
                <a:cs typeface="Arial" charset="0"/>
              </a:rPr>
              <a:t>.</a:t>
            </a:r>
            <a:endParaRPr lang="en-US" sz="3600" dirty="0">
              <a:solidFill>
                <a:schemeClr val="tx1">
                  <a:lumMod val="95000"/>
                  <a:lumOff val="5000"/>
                </a:schemeClr>
              </a:solidFill>
              <a:latin typeface="Times New Roman" panose="02020603050405020304" pitchFamily="18" charset="0"/>
              <a:ea typeface="Times New Roman" panose="02020603050405020304" pitchFamily="18" charset="0"/>
              <a:cs typeface="Arial" charset="0"/>
            </a:endParaRPr>
          </a:p>
        </p:txBody>
      </p:sp>
      <p:pic>
        <p:nvPicPr>
          <p:cNvPr id="14" name="Picture 13" descr="22858PICdbgea5Gz679dY_PIC2018.png"/>
          <p:cNvPicPr>
            <a:picLocks noChangeAspect="1"/>
          </p:cNvPicPr>
          <p:nvPr/>
        </p:nvPicPr>
        <p:blipFill>
          <a:blip r:embed="rId4" cstate="print"/>
          <a:stretch>
            <a:fillRect/>
          </a:stretch>
        </p:blipFill>
        <p:spPr>
          <a:xfrm flipH="1">
            <a:off x="-44029" y="2756435"/>
            <a:ext cx="3456384" cy="3658013"/>
          </a:xfrm>
          <a:prstGeom prst="rect">
            <a:avLst/>
          </a:prstGeom>
        </p:spPr>
      </p:pic>
      <p:sp>
        <p:nvSpPr>
          <p:cNvPr id="24" name="Cloud Callout 23"/>
          <p:cNvSpPr/>
          <p:nvPr/>
        </p:nvSpPr>
        <p:spPr>
          <a:xfrm rot="1601379">
            <a:off x="2351500" y="2288575"/>
            <a:ext cx="4006435" cy="3277862"/>
          </a:xfrm>
          <a:prstGeom prst="cloudCallou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US">
              <a:solidFill>
                <a:prstClr val="white"/>
              </a:solidFill>
            </a:endParaRPr>
          </a:p>
        </p:txBody>
      </p:sp>
      <p:sp>
        <p:nvSpPr>
          <p:cNvPr id="25" name="Rectangle 24"/>
          <p:cNvSpPr/>
          <p:nvPr/>
        </p:nvSpPr>
        <p:spPr>
          <a:xfrm>
            <a:off x="2476341" y="3084721"/>
            <a:ext cx="3756752" cy="1384995"/>
          </a:xfrm>
          <a:prstGeom prst="rect">
            <a:avLst/>
          </a:prstGeom>
        </p:spPr>
        <p:txBody>
          <a:bodyPr wrap="square">
            <a:spAutoFit/>
          </a:bodyPr>
          <a:lstStyle/>
          <a:p>
            <a:pPr algn="ctr" fontAlgn="base">
              <a:spcBef>
                <a:spcPct val="0"/>
              </a:spcBef>
              <a:spcAft>
                <a:spcPct val="0"/>
              </a:spcAft>
            </a:pPr>
            <a:r>
              <a:rPr lang="en-US" sz="2800" b="1" dirty="0" err="1">
                <a:solidFill>
                  <a:srgbClr val="002060"/>
                </a:solidFill>
                <a:latin typeface="Times New Roman" panose="02020603050405020304" pitchFamily="18" charset="0"/>
                <a:ea typeface="Times New Roman" panose="02020603050405020304" pitchFamily="18" charset="0"/>
                <a:cs typeface="Arial" charset="0"/>
              </a:rPr>
              <a:t>Với</a:t>
            </a:r>
            <a:r>
              <a:rPr lang="en-US" sz="2800" b="1" dirty="0">
                <a:solidFill>
                  <a:srgbClr val="002060"/>
                </a:solidFill>
                <a:latin typeface="Times New Roman" panose="02020603050405020304" pitchFamily="18" charset="0"/>
                <a:ea typeface="Times New Roman" panose="02020603050405020304" pitchFamily="18" charset="0"/>
                <a:cs typeface="Arial" charset="0"/>
              </a:rPr>
              <a:t> </a:t>
            </a:r>
            <a:r>
              <a:rPr lang="en-US" sz="2800" b="1" dirty="0" err="1">
                <a:solidFill>
                  <a:srgbClr val="002060"/>
                </a:solidFill>
                <a:latin typeface="Times New Roman" panose="02020603050405020304" pitchFamily="18" charset="0"/>
                <a:ea typeface="Times New Roman" panose="02020603050405020304" pitchFamily="18" charset="0"/>
                <a:cs typeface="Arial" charset="0"/>
              </a:rPr>
              <a:t>động</a:t>
            </a:r>
            <a:r>
              <a:rPr lang="en-US" sz="2800" b="1" dirty="0">
                <a:solidFill>
                  <a:srgbClr val="002060"/>
                </a:solidFill>
                <a:latin typeface="Times New Roman" panose="02020603050405020304" pitchFamily="18" charset="0"/>
                <a:ea typeface="Times New Roman" panose="02020603050405020304" pitchFamily="18" charset="0"/>
                <a:cs typeface="Arial" charset="0"/>
              </a:rPr>
              <a:t> </a:t>
            </a:r>
            <a:r>
              <a:rPr lang="en-US" sz="2800" b="1" dirty="0" err="1">
                <a:solidFill>
                  <a:srgbClr val="002060"/>
                </a:solidFill>
                <a:latin typeface="Times New Roman" panose="02020603050405020304" pitchFamily="18" charset="0"/>
                <a:ea typeface="Times New Roman" panose="02020603050405020304" pitchFamily="18" charset="0"/>
                <a:cs typeface="Arial" charset="0"/>
              </a:rPr>
              <a:t>từ</a:t>
            </a:r>
            <a:r>
              <a:rPr lang="en-US" sz="2800" b="1" dirty="0">
                <a:solidFill>
                  <a:srgbClr val="002060"/>
                </a:solidFill>
                <a:latin typeface="Times New Roman" panose="02020603050405020304" pitchFamily="18" charset="0"/>
                <a:ea typeface="Times New Roman" panose="02020603050405020304" pitchFamily="18" charset="0"/>
                <a:cs typeface="Arial" charset="0"/>
              </a:rPr>
              <a:t> </a:t>
            </a:r>
            <a:r>
              <a:rPr lang="en-US" sz="2800" b="1" dirty="0" err="1">
                <a:solidFill>
                  <a:srgbClr val="002060"/>
                </a:solidFill>
                <a:latin typeface="Times New Roman" panose="02020603050405020304" pitchFamily="18" charset="0"/>
                <a:ea typeface="Times New Roman" panose="02020603050405020304" pitchFamily="18" charset="0"/>
                <a:cs typeface="Arial" charset="0"/>
              </a:rPr>
              <a:t>trung</a:t>
            </a:r>
            <a:r>
              <a:rPr lang="en-US" sz="2800" b="1" dirty="0">
                <a:solidFill>
                  <a:srgbClr val="002060"/>
                </a:solidFill>
                <a:latin typeface="Times New Roman" panose="02020603050405020304" pitchFamily="18" charset="0"/>
                <a:ea typeface="Times New Roman" panose="02020603050405020304" pitchFamily="18" charset="0"/>
                <a:cs typeface="Arial" charset="0"/>
              </a:rPr>
              <a:t> </a:t>
            </a:r>
            <a:r>
              <a:rPr lang="en-US" sz="2800" b="1" err="1">
                <a:solidFill>
                  <a:srgbClr val="002060"/>
                </a:solidFill>
                <a:latin typeface="Times New Roman" panose="02020603050405020304" pitchFamily="18" charset="0"/>
                <a:ea typeface="Times New Roman" panose="02020603050405020304" pitchFamily="18" charset="0"/>
                <a:cs typeface="Arial" charset="0"/>
              </a:rPr>
              <a:t>tâm</a:t>
            </a:r>
            <a:r>
              <a:rPr lang="vi-VN" sz="2800" b="1">
                <a:solidFill>
                  <a:srgbClr val="002060"/>
                </a:solidFill>
                <a:latin typeface="Times New Roman" panose="02020603050405020304" pitchFamily="18" charset="0"/>
                <a:ea typeface="Times New Roman" panose="02020603050405020304" pitchFamily="18" charset="0"/>
                <a:cs typeface="Arial" charset="0"/>
              </a:rPr>
              <a:t> «</a:t>
            </a:r>
            <a:r>
              <a:rPr lang="en-US" sz="2800" b="1">
                <a:solidFill>
                  <a:srgbClr val="002060"/>
                </a:solidFill>
                <a:latin typeface="Times New Roman" panose="02020603050405020304" pitchFamily="18" charset="0"/>
                <a:ea typeface="Times New Roman" panose="02020603050405020304" pitchFamily="18" charset="0"/>
                <a:cs typeface="Arial" charset="0"/>
              </a:rPr>
              <a:t>m</a:t>
            </a:r>
            <a:r>
              <a:rPr lang="vi-VN" sz="2800" b="1">
                <a:solidFill>
                  <a:srgbClr val="002060"/>
                </a:solidFill>
                <a:latin typeface="Times New Roman" panose="02020603050405020304" pitchFamily="18" charset="0"/>
                <a:ea typeface="Times New Roman" panose="02020603050405020304" pitchFamily="18" charset="0"/>
                <a:cs typeface="Arial" charset="0"/>
              </a:rPr>
              <a:t>ặc</a:t>
            </a:r>
            <a:r>
              <a:rPr lang="vi-VN" sz="2800" b="1" dirty="0">
                <a:solidFill>
                  <a:srgbClr val="002060"/>
                </a:solidFill>
                <a:latin typeface="Times New Roman" panose="02020603050405020304" pitchFamily="18" charset="0"/>
                <a:ea typeface="Times New Roman" panose="02020603050405020304" pitchFamily="18" charset="0"/>
                <a:cs typeface="Arial" charset="0"/>
              </a:rPr>
              <a:t>»</a:t>
            </a:r>
            <a:r>
              <a:rPr lang="en-US" sz="2800" b="1" dirty="0">
                <a:solidFill>
                  <a:srgbClr val="002060"/>
                </a:solidFill>
                <a:latin typeface="Times New Roman" panose="02020603050405020304" pitchFamily="18" charset="0"/>
                <a:ea typeface="Times New Roman" panose="02020603050405020304" pitchFamily="18" charset="0"/>
                <a:cs typeface="Arial" charset="0"/>
              </a:rPr>
              <a:t>, </a:t>
            </a:r>
            <a:r>
              <a:rPr lang="en-US" sz="2800" b="1" dirty="0" err="1">
                <a:solidFill>
                  <a:srgbClr val="002060"/>
                </a:solidFill>
                <a:latin typeface="Times New Roman" panose="02020603050405020304" pitchFamily="18" charset="0"/>
                <a:ea typeface="Times New Roman" panose="02020603050405020304" pitchFamily="18" charset="0"/>
                <a:cs typeface="Arial" charset="0"/>
              </a:rPr>
              <a:t>em</a:t>
            </a:r>
            <a:r>
              <a:rPr lang="en-US" sz="2800" b="1" dirty="0">
                <a:solidFill>
                  <a:srgbClr val="002060"/>
                </a:solidFill>
                <a:latin typeface="Times New Roman" panose="02020603050405020304" pitchFamily="18" charset="0"/>
                <a:ea typeface="Times New Roman" panose="02020603050405020304" pitchFamily="18" charset="0"/>
                <a:cs typeface="Arial" charset="0"/>
              </a:rPr>
              <a:t> </a:t>
            </a:r>
            <a:r>
              <a:rPr lang="en-US" sz="2800" b="1" dirty="0" err="1">
                <a:solidFill>
                  <a:srgbClr val="002060"/>
                </a:solidFill>
                <a:latin typeface="Times New Roman" panose="02020603050405020304" pitchFamily="18" charset="0"/>
                <a:ea typeface="Times New Roman" panose="02020603050405020304" pitchFamily="18" charset="0"/>
                <a:cs typeface="Arial" charset="0"/>
              </a:rPr>
              <a:t>hãy</a:t>
            </a:r>
            <a:r>
              <a:rPr lang="en-US" sz="2800" b="1" dirty="0">
                <a:solidFill>
                  <a:srgbClr val="002060"/>
                </a:solidFill>
                <a:latin typeface="Times New Roman" panose="02020603050405020304" pitchFamily="18" charset="0"/>
                <a:ea typeface="Times New Roman" panose="02020603050405020304" pitchFamily="18" charset="0"/>
                <a:cs typeface="Arial" charset="0"/>
              </a:rPr>
              <a:t> </a:t>
            </a:r>
            <a:r>
              <a:rPr lang="en-US" sz="2800" b="1" dirty="0" err="1">
                <a:solidFill>
                  <a:srgbClr val="002060"/>
                </a:solidFill>
                <a:latin typeface="Times New Roman" panose="02020603050405020304" pitchFamily="18" charset="0"/>
                <a:ea typeface="Times New Roman" panose="02020603050405020304" pitchFamily="18" charset="0"/>
                <a:cs typeface="Arial" charset="0"/>
              </a:rPr>
              <a:t>tạo</a:t>
            </a:r>
            <a:r>
              <a:rPr lang="en-US" sz="2800" b="1" dirty="0">
                <a:solidFill>
                  <a:srgbClr val="002060"/>
                </a:solidFill>
                <a:latin typeface="Times New Roman" panose="02020603050405020304" pitchFamily="18" charset="0"/>
                <a:ea typeface="Times New Roman" panose="02020603050405020304" pitchFamily="18" charset="0"/>
                <a:cs typeface="Arial" charset="0"/>
              </a:rPr>
              <a:t> </a:t>
            </a:r>
            <a:r>
              <a:rPr lang="en-US" sz="2800" b="1" dirty="0" err="1">
                <a:solidFill>
                  <a:srgbClr val="002060"/>
                </a:solidFill>
                <a:latin typeface="Times New Roman" panose="02020603050405020304" pitchFamily="18" charset="0"/>
                <a:ea typeface="Times New Roman" panose="02020603050405020304" pitchFamily="18" charset="0"/>
                <a:cs typeface="Arial" charset="0"/>
              </a:rPr>
              <a:t>ba</a:t>
            </a:r>
            <a:r>
              <a:rPr lang="en-US" sz="2800" b="1" dirty="0">
                <a:solidFill>
                  <a:srgbClr val="002060"/>
                </a:solidFill>
                <a:latin typeface="Times New Roman" panose="02020603050405020304" pitchFamily="18" charset="0"/>
                <a:ea typeface="Times New Roman" panose="02020603050405020304" pitchFamily="18" charset="0"/>
                <a:cs typeface="Arial" charset="0"/>
              </a:rPr>
              <a:t> </a:t>
            </a:r>
            <a:r>
              <a:rPr lang="en-US" sz="2800" b="1" dirty="0" err="1">
                <a:solidFill>
                  <a:srgbClr val="002060"/>
                </a:solidFill>
                <a:latin typeface="Times New Roman" panose="02020603050405020304" pitchFamily="18" charset="0"/>
                <a:ea typeface="Times New Roman" panose="02020603050405020304" pitchFamily="18" charset="0"/>
                <a:cs typeface="Arial" charset="0"/>
              </a:rPr>
              <a:t>cụm</a:t>
            </a:r>
            <a:r>
              <a:rPr lang="en-US" sz="2800" b="1" dirty="0">
                <a:solidFill>
                  <a:srgbClr val="002060"/>
                </a:solidFill>
                <a:latin typeface="Times New Roman" panose="02020603050405020304" pitchFamily="18" charset="0"/>
                <a:ea typeface="Times New Roman" panose="02020603050405020304" pitchFamily="18" charset="0"/>
                <a:cs typeface="Arial" charset="0"/>
              </a:rPr>
              <a:t> </a:t>
            </a:r>
            <a:r>
              <a:rPr lang="en-US" sz="2800" b="1" dirty="0" err="1">
                <a:solidFill>
                  <a:srgbClr val="002060"/>
                </a:solidFill>
                <a:latin typeface="Times New Roman" panose="02020603050405020304" pitchFamily="18" charset="0"/>
                <a:ea typeface="Times New Roman" panose="02020603050405020304" pitchFamily="18" charset="0"/>
                <a:cs typeface="Arial" charset="0"/>
              </a:rPr>
              <a:t>động</a:t>
            </a:r>
            <a:r>
              <a:rPr lang="en-US" sz="2800" b="1" dirty="0">
                <a:solidFill>
                  <a:srgbClr val="002060"/>
                </a:solidFill>
                <a:latin typeface="Times New Roman" panose="02020603050405020304" pitchFamily="18" charset="0"/>
                <a:ea typeface="Times New Roman" panose="02020603050405020304" pitchFamily="18" charset="0"/>
                <a:cs typeface="Arial" charset="0"/>
              </a:rPr>
              <a:t> </a:t>
            </a:r>
            <a:r>
              <a:rPr lang="en-US" sz="2800" b="1" dirty="0" err="1">
                <a:solidFill>
                  <a:srgbClr val="002060"/>
                </a:solidFill>
                <a:latin typeface="Times New Roman" panose="02020603050405020304" pitchFamily="18" charset="0"/>
                <a:ea typeface="Times New Roman" panose="02020603050405020304" pitchFamily="18" charset="0"/>
                <a:cs typeface="Arial" charset="0"/>
              </a:rPr>
              <a:t>từ</a:t>
            </a:r>
            <a:r>
              <a:rPr lang="en-US" sz="2800" b="1" dirty="0">
                <a:solidFill>
                  <a:srgbClr val="002060"/>
                </a:solidFill>
                <a:latin typeface="Times New Roman" panose="02020603050405020304" pitchFamily="18" charset="0"/>
                <a:ea typeface="Times New Roman" panose="02020603050405020304" pitchFamily="18" charset="0"/>
                <a:cs typeface="Arial" charset="0"/>
              </a:rPr>
              <a:t> </a:t>
            </a:r>
            <a:r>
              <a:rPr lang="en-US" sz="2800" b="1" dirty="0" err="1">
                <a:solidFill>
                  <a:srgbClr val="002060"/>
                </a:solidFill>
                <a:latin typeface="Times New Roman" panose="02020603050405020304" pitchFamily="18" charset="0"/>
                <a:ea typeface="Times New Roman" panose="02020603050405020304" pitchFamily="18" charset="0"/>
                <a:cs typeface="Arial" charset="0"/>
              </a:rPr>
              <a:t>khác</a:t>
            </a:r>
            <a:r>
              <a:rPr lang="en-US" sz="2800" b="1" dirty="0">
                <a:solidFill>
                  <a:srgbClr val="002060"/>
                </a:solidFill>
                <a:latin typeface="Times New Roman" panose="02020603050405020304" pitchFamily="18" charset="0"/>
                <a:ea typeface="Times New Roman" panose="02020603050405020304" pitchFamily="18" charset="0"/>
                <a:cs typeface="Arial" charset="0"/>
              </a:rPr>
              <a:t>? </a:t>
            </a:r>
          </a:p>
        </p:txBody>
      </p:sp>
      <p:sp>
        <p:nvSpPr>
          <p:cNvPr id="26" name="Rectangle 25"/>
          <p:cNvSpPr/>
          <p:nvPr/>
        </p:nvSpPr>
        <p:spPr>
          <a:xfrm>
            <a:off x="5901847" y="1719617"/>
            <a:ext cx="1050790" cy="646331"/>
          </a:xfrm>
          <a:prstGeom prst="rect">
            <a:avLst/>
          </a:prstGeom>
          <a:solidFill>
            <a:srgbClr val="3C969A"/>
          </a:solidFill>
        </p:spPr>
        <p:txBody>
          <a:bodyPr wrap="square">
            <a:spAutoFit/>
          </a:bodyPr>
          <a:lstStyle/>
          <a:p>
            <a:pPr algn="just" fontAlgn="base">
              <a:spcBef>
                <a:spcPct val="0"/>
              </a:spcBef>
              <a:spcAft>
                <a:spcPct val="0"/>
              </a:spcAft>
            </a:pPr>
            <a:r>
              <a:rPr lang="en-US" sz="3600" i="1" dirty="0" err="1">
                <a:solidFill>
                  <a:schemeClr val="bg1"/>
                </a:solidFill>
                <a:latin typeface="Times New Roman" panose="02020603050405020304" pitchFamily="18" charset="0"/>
                <a:ea typeface="Times New Roman" panose="02020603050405020304" pitchFamily="18" charset="0"/>
                <a:cs typeface="Arial" charset="0"/>
              </a:rPr>
              <a:t>mặc</a:t>
            </a:r>
            <a:endParaRPr lang="en-US" sz="3600" dirty="0">
              <a:solidFill>
                <a:schemeClr val="bg1"/>
              </a:solidFill>
              <a:latin typeface="Times New Roman" panose="02020603050405020304" pitchFamily="18" charset="0"/>
              <a:ea typeface="Times New Roman" panose="02020603050405020304" pitchFamily="18" charset="0"/>
              <a:cs typeface="Arial" charset="0"/>
            </a:endParaRPr>
          </a:p>
        </p:txBody>
      </p:sp>
      <p:sp>
        <p:nvSpPr>
          <p:cNvPr id="3" name="Rectangle 2"/>
          <p:cNvSpPr/>
          <p:nvPr/>
        </p:nvSpPr>
        <p:spPr>
          <a:xfrm>
            <a:off x="6367749" y="2896457"/>
            <a:ext cx="5541485" cy="1569660"/>
          </a:xfrm>
          <a:prstGeom prst="rect">
            <a:avLst/>
          </a:prstGeom>
        </p:spPr>
        <p:txBody>
          <a:bodyPr wrap="square">
            <a:spAutoFit/>
          </a:bodyPr>
          <a:lstStyle/>
          <a:p>
            <a:pPr marL="457200" indent="-457200" algn="just" fontAlgn="base">
              <a:spcBef>
                <a:spcPct val="0"/>
              </a:spcBef>
              <a:spcAft>
                <a:spcPct val="0"/>
              </a:spcAft>
              <a:buFont typeface="Wingdings" panose="05000000000000000000" pitchFamily="2" charset="2"/>
              <a:buChar char="è"/>
            </a:pPr>
            <a:r>
              <a:rPr lang="en-US" sz="3200" b="1" i="1" dirty="0" err="1">
                <a:solidFill>
                  <a:srgbClr val="7030A0"/>
                </a:solidFill>
                <a:latin typeface="Times New Roman" panose="02020603050405020304" pitchFamily="18" charset="0"/>
                <a:ea typeface="Times New Roman" panose="02020603050405020304" pitchFamily="18" charset="0"/>
                <a:cs typeface="Arial" charset="0"/>
              </a:rPr>
              <a:t>đã</a:t>
            </a:r>
            <a:r>
              <a:rPr lang="en-US" sz="3200" b="1" i="1" dirty="0">
                <a:solidFill>
                  <a:srgbClr val="7030A0"/>
                </a:solidFill>
                <a:latin typeface="Times New Roman" panose="02020603050405020304" pitchFamily="18" charset="0"/>
                <a:ea typeface="Times New Roman" panose="02020603050405020304" pitchFamily="18" charset="0"/>
                <a:cs typeface="Arial" charset="0"/>
              </a:rPr>
              <a:t> </a:t>
            </a:r>
            <a:r>
              <a:rPr lang="en-US" sz="3200" b="1" i="1" dirty="0" err="1">
                <a:solidFill>
                  <a:srgbClr val="7030A0"/>
                </a:solidFill>
                <a:latin typeface="Times New Roman" panose="02020603050405020304" pitchFamily="18" charset="0"/>
                <a:ea typeface="Times New Roman" panose="02020603050405020304" pitchFamily="18" charset="0"/>
                <a:cs typeface="Arial" charset="0"/>
              </a:rPr>
              <a:t>mặc</a:t>
            </a:r>
            <a:r>
              <a:rPr lang="en-US" sz="3200" b="1" i="1" dirty="0">
                <a:solidFill>
                  <a:srgbClr val="7030A0"/>
                </a:solidFill>
                <a:latin typeface="Times New Roman" panose="02020603050405020304" pitchFamily="18" charset="0"/>
                <a:ea typeface="Times New Roman" panose="02020603050405020304" pitchFamily="18" charset="0"/>
                <a:cs typeface="Arial" charset="0"/>
              </a:rPr>
              <a:t> </a:t>
            </a:r>
            <a:r>
              <a:rPr lang="en-US" sz="3200" b="1" i="1" err="1">
                <a:solidFill>
                  <a:srgbClr val="7030A0"/>
                </a:solidFill>
                <a:latin typeface="Times New Roman" panose="02020603050405020304" pitchFamily="18" charset="0"/>
                <a:ea typeface="Times New Roman" panose="02020603050405020304" pitchFamily="18" charset="0"/>
                <a:cs typeface="Arial" charset="0"/>
              </a:rPr>
              <a:t>áo</a:t>
            </a:r>
            <a:r>
              <a:rPr lang="en-US" sz="3200" b="1" i="1">
                <a:solidFill>
                  <a:srgbClr val="7030A0"/>
                </a:solidFill>
                <a:latin typeface="Times New Roman" panose="02020603050405020304" pitchFamily="18" charset="0"/>
                <a:ea typeface="Times New Roman" panose="02020603050405020304" pitchFamily="18" charset="0"/>
                <a:cs typeface="Arial" charset="0"/>
              </a:rPr>
              <a:t> bông </a:t>
            </a:r>
            <a:endParaRPr lang="vi-VN" sz="3200" b="1" i="1" dirty="0">
              <a:solidFill>
                <a:srgbClr val="7030A0"/>
              </a:solidFill>
              <a:latin typeface="Times New Roman" panose="02020603050405020304" pitchFamily="18" charset="0"/>
              <a:ea typeface="Times New Roman" panose="02020603050405020304" pitchFamily="18" charset="0"/>
              <a:cs typeface="Arial" charset="0"/>
            </a:endParaRPr>
          </a:p>
          <a:p>
            <a:pPr marL="457200" indent="-457200" algn="just" fontAlgn="base">
              <a:spcBef>
                <a:spcPct val="0"/>
              </a:spcBef>
              <a:spcAft>
                <a:spcPct val="0"/>
              </a:spcAft>
              <a:buFont typeface="Wingdings" panose="05000000000000000000" pitchFamily="2" charset="2"/>
              <a:buChar char="è"/>
            </a:pPr>
            <a:r>
              <a:rPr lang="en-US" sz="3200" b="1" i="1" dirty="0" err="1">
                <a:solidFill>
                  <a:srgbClr val="7030A0"/>
                </a:solidFill>
                <a:latin typeface="Times New Roman" panose="02020603050405020304" pitchFamily="18" charset="0"/>
                <a:ea typeface="Times New Roman" panose="02020603050405020304" pitchFamily="18" charset="0"/>
                <a:cs typeface="Arial" charset="0"/>
              </a:rPr>
              <a:t>sẽ</a:t>
            </a:r>
            <a:r>
              <a:rPr lang="en-US" sz="3200" b="1" i="1" dirty="0">
                <a:solidFill>
                  <a:srgbClr val="7030A0"/>
                </a:solidFill>
                <a:latin typeface="Times New Roman" panose="02020603050405020304" pitchFamily="18" charset="0"/>
                <a:ea typeface="Times New Roman" panose="02020603050405020304" pitchFamily="18" charset="0"/>
                <a:cs typeface="Arial" charset="0"/>
              </a:rPr>
              <a:t> </a:t>
            </a:r>
            <a:r>
              <a:rPr lang="en-US" sz="3200" b="1" i="1" dirty="0" err="1">
                <a:solidFill>
                  <a:srgbClr val="7030A0"/>
                </a:solidFill>
                <a:latin typeface="Times New Roman" panose="02020603050405020304" pitchFamily="18" charset="0"/>
                <a:ea typeface="Times New Roman" panose="02020603050405020304" pitchFamily="18" charset="0"/>
                <a:cs typeface="Arial" charset="0"/>
              </a:rPr>
              <a:t>mặc</a:t>
            </a:r>
            <a:r>
              <a:rPr lang="en-US" sz="3200" b="1" i="1" dirty="0">
                <a:solidFill>
                  <a:srgbClr val="7030A0"/>
                </a:solidFill>
                <a:latin typeface="Times New Roman" panose="02020603050405020304" pitchFamily="18" charset="0"/>
                <a:ea typeface="Times New Roman" panose="02020603050405020304" pitchFamily="18" charset="0"/>
                <a:cs typeface="Arial" charset="0"/>
              </a:rPr>
              <a:t> </a:t>
            </a:r>
            <a:r>
              <a:rPr lang="en-US" sz="3200" b="1" i="1" dirty="0" err="1">
                <a:solidFill>
                  <a:srgbClr val="7030A0"/>
                </a:solidFill>
                <a:latin typeface="Times New Roman" panose="02020603050405020304" pitchFamily="18" charset="0"/>
                <a:ea typeface="Times New Roman" panose="02020603050405020304" pitchFamily="18" charset="0"/>
                <a:cs typeface="Arial" charset="0"/>
              </a:rPr>
              <a:t>áo</a:t>
            </a:r>
            <a:r>
              <a:rPr lang="en-US" sz="3200" b="1" i="1" dirty="0">
                <a:solidFill>
                  <a:srgbClr val="7030A0"/>
                </a:solidFill>
                <a:latin typeface="Times New Roman" panose="02020603050405020304" pitchFamily="18" charset="0"/>
                <a:ea typeface="Times New Roman" panose="02020603050405020304" pitchFamily="18" charset="0"/>
                <a:cs typeface="Arial" charset="0"/>
              </a:rPr>
              <a:t> </a:t>
            </a:r>
            <a:r>
              <a:rPr lang="en-US" sz="3200" b="1" i="1" dirty="0" err="1">
                <a:solidFill>
                  <a:srgbClr val="7030A0"/>
                </a:solidFill>
                <a:latin typeface="Times New Roman" panose="02020603050405020304" pitchFamily="18" charset="0"/>
                <a:ea typeface="Times New Roman" panose="02020603050405020304" pitchFamily="18" charset="0"/>
                <a:cs typeface="Arial" charset="0"/>
              </a:rPr>
              <a:t>mới</a:t>
            </a:r>
            <a:r>
              <a:rPr lang="en-US" sz="3200" b="1" i="1" dirty="0">
                <a:solidFill>
                  <a:srgbClr val="7030A0"/>
                </a:solidFill>
                <a:latin typeface="Times New Roman" panose="02020603050405020304" pitchFamily="18" charset="0"/>
                <a:ea typeface="Times New Roman" panose="02020603050405020304" pitchFamily="18" charset="0"/>
                <a:cs typeface="Arial" charset="0"/>
              </a:rPr>
              <a:t> </a:t>
            </a:r>
            <a:r>
              <a:rPr lang="en-US" sz="3200" b="1" i="1" dirty="0" err="1">
                <a:solidFill>
                  <a:srgbClr val="7030A0"/>
                </a:solidFill>
                <a:latin typeface="Times New Roman" panose="02020603050405020304" pitchFamily="18" charset="0"/>
                <a:ea typeface="Times New Roman" panose="02020603050405020304" pitchFamily="18" charset="0"/>
                <a:cs typeface="Arial" charset="0"/>
              </a:rPr>
              <a:t>khi</a:t>
            </a:r>
            <a:r>
              <a:rPr lang="en-US" sz="3200" b="1" i="1" dirty="0">
                <a:solidFill>
                  <a:srgbClr val="7030A0"/>
                </a:solidFill>
                <a:latin typeface="Times New Roman" panose="02020603050405020304" pitchFamily="18" charset="0"/>
                <a:ea typeface="Times New Roman" panose="02020603050405020304" pitchFamily="18" charset="0"/>
                <a:cs typeface="Arial" charset="0"/>
              </a:rPr>
              <a:t> </a:t>
            </a:r>
            <a:r>
              <a:rPr lang="en-US" sz="3200" b="1" i="1" dirty="0" err="1">
                <a:solidFill>
                  <a:srgbClr val="7030A0"/>
                </a:solidFill>
                <a:latin typeface="Times New Roman" panose="02020603050405020304" pitchFamily="18" charset="0"/>
                <a:ea typeface="Times New Roman" panose="02020603050405020304" pitchFamily="18" charset="0"/>
                <a:cs typeface="Arial" charset="0"/>
              </a:rPr>
              <a:t>đi</a:t>
            </a:r>
            <a:r>
              <a:rPr lang="en-US" sz="3200" b="1" i="1" dirty="0">
                <a:solidFill>
                  <a:srgbClr val="7030A0"/>
                </a:solidFill>
                <a:latin typeface="Times New Roman" panose="02020603050405020304" pitchFamily="18" charset="0"/>
                <a:ea typeface="Times New Roman" panose="02020603050405020304" pitchFamily="18" charset="0"/>
                <a:cs typeface="Arial" charset="0"/>
              </a:rPr>
              <a:t> </a:t>
            </a:r>
            <a:r>
              <a:rPr lang="en-US" sz="3200" b="1" i="1" dirty="0" err="1">
                <a:solidFill>
                  <a:srgbClr val="7030A0"/>
                </a:solidFill>
                <a:latin typeface="Times New Roman" panose="02020603050405020304" pitchFamily="18" charset="0"/>
                <a:ea typeface="Times New Roman" panose="02020603050405020304" pitchFamily="18" charset="0"/>
                <a:cs typeface="Arial" charset="0"/>
              </a:rPr>
              <a:t>học</a:t>
            </a:r>
            <a:endParaRPr lang="vi-VN" sz="3200" b="1" i="1" dirty="0">
              <a:solidFill>
                <a:srgbClr val="7030A0"/>
              </a:solidFill>
              <a:latin typeface="Times New Roman" panose="02020603050405020304" pitchFamily="18" charset="0"/>
              <a:ea typeface="Times New Roman" panose="02020603050405020304" pitchFamily="18" charset="0"/>
              <a:cs typeface="Arial" charset="0"/>
            </a:endParaRPr>
          </a:p>
          <a:p>
            <a:pPr marL="457200" indent="-457200" algn="just" fontAlgn="base">
              <a:spcBef>
                <a:spcPct val="0"/>
              </a:spcBef>
              <a:spcAft>
                <a:spcPct val="0"/>
              </a:spcAft>
              <a:buFont typeface="Wingdings" panose="05000000000000000000" pitchFamily="2" charset="2"/>
              <a:buChar char="è"/>
            </a:pPr>
            <a:r>
              <a:rPr lang="en-US" sz="3200" b="1" i="1" dirty="0" err="1">
                <a:solidFill>
                  <a:srgbClr val="7030A0"/>
                </a:solidFill>
                <a:latin typeface="Times New Roman" panose="02020603050405020304" pitchFamily="18" charset="0"/>
                <a:ea typeface="Times New Roman" panose="02020603050405020304" pitchFamily="18" charset="0"/>
                <a:cs typeface="Arial" charset="0"/>
              </a:rPr>
              <a:t>mặc</a:t>
            </a:r>
            <a:r>
              <a:rPr lang="en-US" sz="3200" b="1" i="1" dirty="0">
                <a:solidFill>
                  <a:srgbClr val="7030A0"/>
                </a:solidFill>
                <a:latin typeface="Times New Roman" panose="02020603050405020304" pitchFamily="18" charset="0"/>
                <a:ea typeface="Times New Roman" panose="02020603050405020304" pitchFamily="18" charset="0"/>
                <a:cs typeface="Arial" charset="0"/>
              </a:rPr>
              <a:t> </a:t>
            </a:r>
            <a:r>
              <a:rPr lang="en-US" sz="3200" b="1" i="1" dirty="0" err="1">
                <a:solidFill>
                  <a:srgbClr val="7030A0"/>
                </a:solidFill>
                <a:latin typeface="Times New Roman" panose="02020603050405020304" pitchFamily="18" charset="0"/>
                <a:ea typeface="Times New Roman" panose="02020603050405020304" pitchFamily="18" charset="0"/>
                <a:cs typeface="Arial" charset="0"/>
              </a:rPr>
              <a:t>áo</a:t>
            </a:r>
            <a:r>
              <a:rPr lang="en-US" sz="3200" b="1" i="1" dirty="0">
                <a:solidFill>
                  <a:srgbClr val="7030A0"/>
                </a:solidFill>
                <a:latin typeface="Times New Roman" panose="02020603050405020304" pitchFamily="18" charset="0"/>
                <a:ea typeface="Times New Roman" panose="02020603050405020304" pitchFamily="18" charset="0"/>
                <a:cs typeface="Arial" charset="0"/>
              </a:rPr>
              <a:t> </a:t>
            </a:r>
            <a:r>
              <a:rPr lang="en-US" sz="3200" b="1" i="1" dirty="0" err="1">
                <a:solidFill>
                  <a:srgbClr val="7030A0"/>
                </a:solidFill>
                <a:latin typeface="Times New Roman" panose="02020603050405020304" pitchFamily="18" charset="0"/>
                <a:ea typeface="Times New Roman" panose="02020603050405020304" pitchFamily="18" charset="0"/>
                <a:cs typeface="Arial" charset="0"/>
              </a:rPr>
              <a:t>mưa</a:t>
            </a:r>
            <a:r>
              <a:rPr lang="en-US" sz="3200" b="1" i="1" dirty="0">
                <a:solidFill>
                  <a:srgbClr val="7030A0"/>
                </a:solidFill>
                <a:latin typeface="Times New Roman" panose="02020603050405020304" pitchFamily="18" charset="0"/>
                <a:ea typeface="Times New Roman" panose="02020603050405020304" pitchFamily="18" charset="0"/>
                <a:cs typeface="Arial" charset="0"/>
              </a:rPr>
              <a:t>.</a:t>
            </a:r>
            <a:endParaRPr lang="en-US" sz="3200" b="1" dirty="0">
              <a:solidFill>
                <a:srgbClr val="7030A0"/>
              </a:solidFill>
              <a:latin typeface="Times New Roman" panose="02020603050405020304" pitchFamily="18" charset="0"/>
              <a:ea typeface="Times New Roman" panose="02020603050405020304" pitchFamily="18" charset="0"/>
              <a:cs typeface="Arial" charset="0"/>
            </a:endParaRPr>
          </a:p>
        </p:txBody>
      </p:sp>
      <p:pic>
        <p:nvPicPr>
          <p:cNvPr id="12" name="Picture 11"/>
          <p:cNvPicPr>
            <a:picLocks noChangeAspect="1"/>
          </p:cNvPicPr>
          <p:nvPr/>
        </p:nvPicPr>
        <p:blipFill>
          <a:blip r:embed="rId5"/>
          <a:stretch>
            <a:fillRect/>
          </a:stretch>
        </p:blipFill>
        <p:spPr>
          <a:xfrm>
            <a:off x="498972" y="278097"/>
            <a:ext cx="7315834" cy="1926503"/>
          </a:xfrm>
          <a:prstGeom prst="rect">
            <a:avLst/>
          </a:prstGeom>
        </p:spPr>
      </p:pic>
    </p:spTree>
    <p:extLst>
      <p:ext uri="{BB962C8B-B14F-4D97-AF65-F5344CB8AC3E}">
        <p14:creationId xmlns:p14="http://schemas.microsoft.com/office/powerpoint/2010/main" val="28927611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1000"/>
                                        <p:tgtEl>
                                          <p:spTgt spid="14"/>
                                        </p:tgtEl>
                                      </p:cBhvr>
                                    </p:animEffect>
                                    <p:anim calcmode="lin" valueType="num">
                                      <p:cBhvr>
                                        <p:cTn id="8" dur="1000" fill="hold"/>
                                        <p:tgtEl>
                                          <p:spTgt spid="14"/>
                                        </p:tgtEl>
                                        <p:attrNameLst>
                                          <p:attrName>ppt_x</p:attrName>
                                        </p:attrNameLst>
                                      </p:cBhvr>
                                      <p:tavLst>
                                        <p:tav tm="0">
                                          <p:val>
                                            <p:strVal val="#ppt_x"/>
                                          </p:val>
                                        </p:tav>
                                        <p:tav tm="100000">
                                          <p:val>
                                            <p:strVal val="#ppt_x"/>
                                          </p:val>
                                        </p:tav>
                                      </p:tavLst>
                                    </p:anim>
                                    <p:anim calcmode="lin" valueType="num">
                                      <p:cBhvr>
                                        <p:cTn id="9" dur="1000" fill="hold"/>
                                        <p:tgtEl>
                                          <p:spTgt spid="14"/>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25"/>
                                        </p:tgtEl>
                                        <p:attrNameLst>
                                          <p:attrName>style.visibility</p:attrName>
                                        </p:attrNameLst>
                                      </p:cBhvr>
                                      <p:to>
                                        <p:strVal val="visible"/>
                                      </p:to>
                                    </p:set>
                                    <p:animEffect transition="in" filter="fade">
                                      <p:cBhvr>
                                        <p:cTn id="12" dur="1000"/>
                                        <p:tgtEl>
                                          <p:spTgt spid="25"/>
                                        </p:tgtEl>
                                      </p:cBhvr>
                                    </p:animEffect>
                                    <p:anim calcmode="lin" valueType="num">
                                      <p:cBhvr>
                                        <p:cTn id="13" dur="1000" fill="hold"/>
                                        <p:tgtEl>
                                          <p:spTgt spid="25"/>
                                        </p:tgtEl>
                                        <p:attrNameLst>
                                          <p:attrName>ppt_x</p:attrName>
                                        </p:attrNameLst>
                                      </p:cBhvr>
                                      <p:tavLst>
                                        <p:tav tm="0">
                                          <p:val>
                                            <p:strVal val="#ppt_x"/>
                                          </p:val>
                                        </p:tav>
                                        <p:tav tm="100000">
                                          <p:val>
                                            <p:strVal val="#ppt_x"/>
                                          </p:val>
                                        </p:tav>
                                      </p:tavLst>
                                    </p:anim>
                                    <p:anim calcmode="lin" valueType="num">
                                      <p:cBhvr>
                                        <p:cTn id="14" dur="1000" fill="hold"/>
                                        <p:tgtEl>
                                          <p:spTgt spid="25"/>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24"/>
                                        </p:tgtEl>
                                        <p:attrNameLst>
                                          <p:attrName>style.visibility</p:attrName>
                                        </p:attrNameLst>
                                      </p:cBhvr>
                                      <p:to>
                                        <p:strVal val="visible"/>
                                      </p:to>
                                    </p:set>
                                    <p:animEffect transition="in" filter="fade">
                                      <p:cBhvr>
                                        <p:cTn id="17" dur="1000"/>
                                        <p:tgtEl>
                                          <p:spTgt spid="24"/>
                                        </p:tgtEl>
                                      </p:cBhvr>
                                    </p:animEffect>
                                    <p:anim calcmode="lin" valueType="num">
                                      <p:cBhvr>
                                        <p:cTn id="18" dur="1000" fill="hold"/>
                                        <p:tgtEl>
                                          <p:spTgt spid="24"/>
                                        </p:tgtEl>
                                        <p:attrNameLst>
                                          <p:attrName>ppt_x</p:attrName>
                                        </p:attrNameLst>
                                      </p:cBhvr>
                                      <p:tavLst>
                                        <p:tav tm="0">
                                          <p:val>
                                            <p:strVal val="#ppt_x"/>
                                          </p:val>
                                        </p:tav>
                                        <p:tav tm="100000">
                                          <p:val>
                                            <p:strVal val="#ppt_x"/>
                                          </p:val>
                                        </p:tav>
                                      </p:tavLst>
                                    </p:anim>
                                    <p:anim calcmode="lin" valueType="num">
                                      <p:cBhvr>
                                        <p:cTn id="19" dur="1000" fill="hold"/>
                                        <p:tgtEl>
                                          <p:spTgt spid="24"/>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16" presetClass="entr" presetSubtype="21" fill="hold" grpId="0" nodeType="clickEffect">
                                  <p:stCondLst>
                                    <p:cond delay="0"/>
                                  </p:stCondLst>
                                  <p:childTnLst>
                                    <p:set>
                                      <p:cBhvr>
                                        <p:cTn id="23" dur="1" fill="hold">
                                          <p:stCondLst>
                                            <p:cond delay="0"/>
                                          </p:stCondLst>
                                        </p:cTn>
                                        <p:tgtEl>
                                          <p:spTgt spid="26"/>
                                        </p:tgtEl>
                                        <p:attrNameLst>
                                          <p:attrName>style.visibility</p:attrName>
                                        </p:attrNameLst>
                                      </p:cBhvr>
                                      <p:to>
                                        <p:strVal val="visible"/>
                                      </p:to>
                                    </p:set>
                                    <p:animEffect transition="in" filter="barn(inVertical)">
                                      <p:cBhvr>
                                        <p:cTn id="24" dur="500"/>
                                        <p:tgtEl>
                                          <p:spTgt spid="26"/>
                                        </p:tgtEl>
                                      </p:cBhvr>
                                    </p:animEffect>
                                  </p:childTnLst>
                                </p:cTn>
                              </p:par>
                            </p:childTnLst>
                          </p:cTn>
                        </p:par>
                      </p:childTnLst>
                    </p:cTn>
                  </p:par>
                  <p:par>
                    <p:cTn id="25" fill="hold">
                      <p:stCondLst>
                        <p:cond delay="indefinite"/>
                      </p:stCondLst>
                      <p:childTnLst>
                        <p:par>
                          <p:cTn id="26" fill="hold">
                            <p:stCondLst>
                              <p:cond delay="0"/>
                            </p:stCondLst>
                            <p:childTnLst>
                              <p:par>
                                <p:cTn id="27" presetID="6" presetClass="entr" presetSubtype="16" fill="hold" grpId="0" nodeType="clickEffect">
                                  <p:stCondLst>
                                    <p:cond delay="0"/>
                                  </p:stCondLst>
                                  <p:childTnLst>
                                    <p:set>
                                      <p:cBhvr>
                                        <p:cTn id="28" dur="1" fill="hold">
                                          <p:stCondLst>
                                            <p:cond delay="0"/>
                                          </p:stCondLst>
                                        </p:cTn>
                                        <p:tgtEl>
                                          <p:spTgt spid="3"/>
                                        </p:tgtEl>
                                        <p:attrNameLst>
                                          <p:attrName>style.visibility</p:attrName>
                                        </p:attrNameLst>
                                      </p:cBhvr>
                                      <p:to>
                                        <p:strVal val="visible"/>
                                      </p:to>
                                    </p:set>
                                    <p:animEffect transition="in" filter="circle(in)">
                                      <p:cBhvr>
                                        <p:cTn id="29" dur="2000"/>
                                        <p:tgtEl>
                                          <p:spTgt spid="3"/>
                                        </p:tgtEl>
                                      </p:cBhvr>
                                    </p:animEffect>
                                  </p:childTnLst>
                                </p:cTn>
                              </p:par>
                            </p:childTnLst>
                          </p:cTn>
                        </p:par>
                      </p:childTnLst>
                    </p:cTn>
                  </p:par>
                  <p:par>
                    <p:cTn id="30" fill="hold">
                      <p:stCondLst>
                        <p:cond delay="indefinite"/>
                      </p:stCondLst>
                      <p:childTnLst>
                        <p:par>
                          <p:cTn id="31" fill="hold">
                            <p:stCondLst>
                              <p:cond delay="0"/>
                            </p:stCondLst>
                            <p:childTnLst>
                              <p:par>
                                <p:cTn id="32" presetID="42" presetClass="entr" presetSubtype="0" fill="hold" nodeType="clickEffect">
                                  <p:stCondLst>
                                    <p:cond delay="0"/>
                                  </p:stCondLst>
                                  <p:childTnLst>
                                    <p:set>
                                      <p:cBhvr>
                                        <p:cTn id="33" dur="1" fill="hold">
                                          <p:stCondLst>
                                            <p:cond delay="0"/>
                                          </p:stCondLst>
                                        </p:cTn>
                                        <p:tgtEl>
                                          <p:spTgt spid="3">
                                            <p:txEl>
                                              <p:pRg st="0" end="0"/>
                                            </p:txEl>
                                          </p:spTgt>
                                        </p:tgtEl>
                                        <p:attrNameLst>
                                          <p:attrName>style.visibility</p:attrName>
                                        </p:attrNameLst>
                                      </p:cBhvr>
                                      <p:to>
                                        <p:strVal val="visible"/>
                                      </p:to>
                                    </p:set>
                                    <p:animEffect transition="in" filter="fade">
                                      <p:cBhvr>
                                        <p:cTn id="34" dur="1000"/>
                                        <p:tgtEl>
                                          <p:spTgt spid="3">
                                            <p:txEl>
                                              <p:pRg st="0" end="0"/>
                                            </p:txEl>
                                          </p:spTgt>
                                        </p:tgtEl>
                                      </p:cBhvr>
                                    </p:animEffect>
                                    <p:anim calcmode="lin" valueType="num">
                                      <p:cBhvr>
                                        <p:cTn id="35"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36"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42" presetClass="entr" presetSubtype="0" fill="hold" nodeType="clickEffect">
                                  <p:stCondLst>
                                    <p:cond delay="0"/>
                                  </p:stCondLst>
                                  <p:childTnLst>
                                    <p:set>
                                      <p:cBhvr>
                                        <p:cTn id="40" dur="1" fill="hold">
                                          <p:stCondLst>
                                            <p:cond delay="0"/>
                                          </p:stCondLst>
                                        </p:cTn>
                                        <p:tgtEl>
                                          <p:spTgt spid="3">
                                            <p:txEl>
                                              <p:pRg st="1" end="1"/>
                                            </p:txEl>
                                          </p:spTgt>
                                        </p:tgtEl>
                                        <p:attrNameLst>
                                          <p:attrName>style.visibility</p:attrName>
                                        </p:attrNameLst>
                                      </p:cBhvr>
                                      <p:to>
                                        <p:strVal val="visible"/>
                                      </p:to>
                                    </p:set>
                                    <p:animEffect transition="in" filter="fade">
                                      <p:cBhvr>
                                        <p:cTn id="41" dur="1000"/>
                                        <p:tgtEl>
                                          <p:spTgt spid="3">
                                            <p:txEl>
                                              <p:pRg st="1" end="1"/>
                                            </p:txEl>
                                          </p:spTgt>
                                        </p:tgtEl>
                                      </p:cBhvr>
                                    </p:animEffect>
                                    <p:anim calcmode="lin" valueType="num">
                                      <p:cBhvr>
                                        <p:cTn id="42"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43"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44" fill="hold">
                      <p:stCondLst>
                        <p:cond delay="indefinite"/>
                      </p:stCondLst>
                      <p:childTnLst>
                        <p:par>
                          <p:cTn id="45" fill="hold">
                            <p:stCondLst>
                              <p:cond delay="0"/>
                            </p:stCondLst>
                            <p:childTnLst>
                              <p:par>
                                <p:cTn id="46" presetID="42" presetClass="entr" presetSubtype="0" fill="hold" nodeType="clickEffect">
                                  <p:stCondLst>
                                    <p:cond delay="0"/>
                                  </p:stCondLst>
                                  <p:childTnLst>
                                    <p:set>
                                      <p:cBhvr>
                                        <p:cTn id="47" dur="1" fill="hold">
                                          <p:stCondLst>
                                            <p:cond delay="0"/>
                                          </p:stCondLst>
                                        </p:cTn>
                                        <p:tgtEl>
                                          <p:spTgt spid="3">
                                            <p:txEl>
                                              <p:pRg st="2" end="2"/>
                                            </p:txEl>
                                          </p:spTgt>
                                        </p:tgtEl>
                                        <p:attrNameLst>
                                          <p:attrName>style.visibility</p:attrName>
                                        </p:attrNameLst>
                                      </p:cBhvr>
                                      <p:to>
                                        <p:strVal val="visible"/>
                                      </p:to>
                                    </p:set>
                                    <p:animEffect transition="in" filter="fade">
                                      <p:cBhvr>
                                        <p:cTn id="48" dur="1000"/>
                                        <p:tgtEl>
                                          <p:spTgt spid="3">
                                            <p:txEl>
                                              <p:pRg st="2" end="2"/>
                                            </p:txEl>
                                          </p:spTgt>
                                        </p:tgtEl>
                                      </p:cBhvr>
                                    </p:animEffect>
                                    <p:anim calcmode="lin" valueType="num">
                                      <p:cBhvr>
                                        <p:cTn id="49"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50"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25" grpId="0"/>
      <p:bldP spid="26" grpId="0" animBg="1"/>
      <p:bldP spid="3"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Text, letter&#10;&#10;Description automatically generated">
            <a:extLst>
              <a:ext uri="{FF2B5EF4-FFF2-40B4-BE49-F238E27FC236}">
                <a16:creationId xmlns:a16="http://schemas.microsoft.com/office/drawing/2014/main" id="{8A5AB242-57CB-F44F-9E6C-575945A9F710}"/>
              </a:ext>
            </a:extLst>
          </p:cNvPr>
          <p:cNvPicPr>
            <a:picLocks noChangeAspect="1"/>
          </p:cNvPicPr>
          <p:nvPr/>
        </p:nvPicPr>
        <p:blipFill>
          <a:blip r:embed="rId3"/>
          <a:stretch>
            <a:fillRect/>
          </a:stretch>
        </p:blipFill>
        <p:spPr>
          <a:xfrm rot="16200000">
            <a:off x="2667273" y="-2667272"/>
            <a:ext cx="6858000" cy="12192544"/>
          </a:xfrm>
          <a:prstGeom prst="rect">
            <a:avLst/>
          </a:prstGeom>
        </p:spPr>
      </p:pic>
      <p:sp>
        <p:nvSpPr>
          <p:cNvPr id="2" name="Rectangle 1"/>
          <p:cNvSpPr/>
          <p:nvPr/>
        </p:nvSpPr>
        <p:spPr>
          <a:xfrm>
            <a:off x="450376" y="491319"/>
            <a:ext cx="11273051" cy="5923129"/>
          </a:xfrm>
          <a:prstGeom prst="rect">
            <a:avLst/>
          </a:prstGeom>
          <a:solidFill>
            <a:srgbClr val="FFFFFF">
              <a:alpha val="96078"/>
            </a:srgb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nvGrpSpPr>
          <p:cNvPr id="27" name="Google Shape;897;p52"/>
          <p:cNvGrpSpPr/>
          <p:nvPr/>
        </p:nvGrpSpPr>
        <p:grpSpPr>
          <a:xfrm>
            <a:off x="578983" y="3480809"/>
            <a:ext cx="2172857" cy="2333740"/>
            <a:chOff x="9901824" y="937343"/>
            <a:chExt cx="744273" cy="793950"/>
          </a:xfrm>
        </p:grpSpPr>
        <p:grpSp>
          <p:nvGrpSpPr>
            <p:cNvPr id="28" name="Google Shape;898;p52"/>
            <p:cNvGrpSpPr/>
            <p:nvPr/>
          </p:nvGrpSpPr>
          <p:grpSpPr>
            <a:xfrm>
              <a:off x="9901824" y="937343"/>
              <a:ext cx="744273" cy="793950"/>
              <a:chOff x="9901824" y="937343"/>
              <a:chExt cx="744273" cy="793950"/>
            </a:xfrm>
          </p:grpSpPr>
          <p:sp>
            <p:nvSpPr>
              <p:cNvPr id="35" name="Google Shape;899;p52"/>
              <p:cNvSpPr/>
              <p:nvPr/>
            </p:nvSpPr>
            <p:spPr>
              <a:xfrm>
                <a:off x="10463799" y="1043794"/>
                <a:ext cx="76068" cy="75403"/>
              </a:xfrm>
              <a:custGeom>
                <a:avLst/>
                <a:gdLst/>
                <a:ahLst/>
                <a:cxnLst/>
                <a:rect l="l" t="t" r="r" b="b"/>
                <a:pathLst>
                  <a:path w="133" h="132" extrusionOk="0">
                    <a:moveTo>
                      <a:pt x="12" y="132"/>
                    </a:moveTo>
                    <a:cubicBezTo>
                      <a:pt x="9" y="132"/>
                      <a:pt x="6" y="131"/>
                      <a:pt x="4" y="128"/>
                    </a:cubicBezTo>
                    <a:cubicBezTo>
                      <a:pt x="0" y="124"/>
                      <a:pt x="0" y="118"/>
                      <a:pt x="4" y="114"/>
                    </a:cubicBezTo>
                    <a:cubicBezTo>
                      <a:pt x="113" y="4"/>
                      <a:pt x="113" y="4"/>
                      <a:pt x="113" y="4"/>
                    </a:cubicBezTo>
                    <a:cubicBezTo>
                      <a:pt x="118" y="0"/>
                      <a:pt x="124" y="0"/>
                      <a:pt x="128" y="4"/>
                    </a:cubicBezTo>
                    <a:cubicBezTo>
                      <a:pt x="133" y="8"/>
                      <a:pt x="133" y="15"/>
                      <a:pt x="128" y="19"/>
                    </a:cubicBezTo>
                    <a:cubicBezTo>
                      <a:pt x="19" y="128"/>
                      <a:pt x="19" y="128"/>
                      <a:pt x="19" y="128"/>
                    </a:cubicBezTo>
                    <a:cubicBezTo>
                      <a:pt x="17" y="131"/>
                      <a:pt x="14" y="132"/>
                      <a:pt x="12" y="132"/>
                    </a:cubicBezTo>
                    <a:close/>
                  </a:path>
                </a:pathLst>
              </a:custGeom>
              <a:solidFill>
                <a:schemeClr val="dk2"/>
              </a:solidFill>
              <a:ln>
                <a:noFill/>
              </a:ln>
            </p:spPr>
            <p:txBody>
              <a:bodyPr spcFirstLastPara="1" wrap="square" lIns="68575" tIns="34275" rIns="68575" bIns="34275" anchor="t" anchorCtr="0">
                <a:noAutofit/>
              </a:bodyPr>
              <a:lstStyle/>
              <a:p>
                <a:pPr>
                  <a:buClr>
                    <a:prstClr val="black"/>
                  </a:buClr>
                  <a:buSzPts val="1400"/>
                  <a:buFont typeface="Calibri"/>
                  <a:buNone/>
                </a:pPr>
                <a:endParaRPr sz="1400">
                  <a:solidFill>
                    <a:prstClr val="black"/>
                  </a:solidFill>
                  <a:ea typeface="Calibri"/>
                  <a:cs typeface="Calibri"/>
                  <a:sym typeface="Calibri"/>
                </a:endParaRPr>
              </a:p>
            </p:txBody>
          </p:sp>
          <p:sp>
            <p:nvSpPr>
              <p:cNvPr id="36" name="Google Shape;900;p52"/>
              <p:cNvSpPr/>
              <p:nvPr/>
            </p:nvSpPr>
            <p:spPr>
              <a:xfrm>
                <a:off x="10546077" y="1303491"/>
                <a:ext cx="100020" cy="11976"/>
              </a:xfrm>
              <a:custGeom>
                <a:avLst/>
                <a:gdLst/>
                <a:ahLst/>
                <a:cxnLst/>
                <a:rect l="l" t="t" r="r" b="b"/>
                <a:pathLst>
                  <a:path w="175" h="21" extrusionOk="0">
                    <a:moveTo>
                      <a:pt x="165" y="21"/>
                    </a:moveTo>
                    <a:cubicBezTo>
                      <a:pt x="10" y="21"/>
                      <a:pt x="10" y="21"/>
                      <a:pt x="10" y="21"/>
                    </a:cubicBezTo>
                    <a:cubicBezTo>
                      <a:pt x="4" y="21"/>
                      <a:pt x="0" y="17"/>
                      <a:pt x="0" y="11"/>
                    </a:cubicBezTo>
                    <a:cubicBezTo>
                      <a:pt x="0" y="5"/>
                      <a:pt x="4" y="0"/>
                      <a:pt x="10" y="0"/>
                    </a:cubicBezTo>
                    <a:cubicBezTo>
                      <a:pt x="165" y="0"/>
                      <a:pt x="165" y="0"/>
                      <a:pt x="165" y="0"/>
                    </a:cubicBezTo>
                    <a:cubicBezTo>
                      <a:pt x="171" y="0"/>
                      <a:pt x="175" y="5"/>
                      <a:pt x="175" y="11"/>
                    </a:cubicBezTo>
                    <a:cubicBezTo>
                      <a:pt x="175" y="17"/>
                      <a:pt x="171" y="21"/>
                      <a:pt x="165" y="21"/>
                    </a:cubicBezTo>
                    <a:close/>
                  </a:path>
                </a:pathLst>
              </a:custGeom>
              <a:solidFill>
                <a:schemeClr val="dk2"/>
              </a:solidFill>
              <a:ln>
                <a:noFill/>
              </a:ln>
            </p:spPr>
            <p:txBody>
              <a:bodyPr spcFirstLastPara="1" wrap="square" lIns="68575" tIns="34275" rIns="68575" bIns="34275" anchor="t" anchorCtr="0">
                <a:noAutofit/>
              </a:bodyPr>
              <a:lstStyle/>
              <a:p>
                <a:pPr>
                  <a:buClr>
                    <a:prstClr val="black"/>
                  </a:buClr>
                  <a:buSzPts val="1400"/>
                  <a:buFont typeface="Calibri"/>
                  <a:buNone/>
                </a:pPr>
                <a:endParaRPr sz="1400">
                  <a:solidFill>
                    <a:prstClr val="black"/>
                  </a:solidFill>
                  <a:ea typeface="Calibri"/>
                  <a:cs typeface="Calibri"/>
                  <a:sym typeface="Calibri"/>
                </a:endParaRPr>
              </a:p>
            </p:txBody>
          </p:sp>
          <p:sp>
            <p:nvSpPr>
              <p:cNvPr id="37" name="Google Shape;901;p52"/>
              <p:cNvSpPr/>
              <p:nvPr/>
            </p:nvSpPr>
            <p:spPr>
              <a:xfrm>
                <a:off x="10463799" y="1499539"/>
                <a:ext cx="76068" cy="75625"/>
              </a:xfrm>
              <a:custGeom>
                <a:avLst/>
                <a:gdLst/>
                <a:ahLst/>
                <a:cxnLst/>
                <a:rect l="l" t="t" r="r" b="b"/>
                <a:pathLst>
                  <a:path w="133" h="132" extrusionOk="0">
                    <a:moveTo>
                      <a:pt x="121" y="132"/>
                    </a:moveTo>
                    <a:cubicBezTo>
                      <a:pt x="119" y="132"/>
                      <a:pt x="116" y="131"/>
                      <a:pt x="114" y="129"/>
                    </a:cubicBezTo>
                    <a:cubicBezTo>
                      <a:pt x="5" y="19"/>
                      <a:pt x="5" y="19"/>
                      <a:pt x="5" y="19"/>
                    </a:cubicBezTo>
                    <a:cubicBezTo>
                      <a:pt x="0" y="15"/>
                      <a:pt x="0" y="8"/>
                      <a:pt x="5" y="4"/>
                    </a:cubicBezTo>
                    <a:cubicBezTo>
                      <a:pt x="9" y="0"/>
                      <a:pt x="15" y="0"/>
                      <a:pt x="20" y="4"/>
                    </a:cubicBezTo>
                    <a:cubicBezTo>
                      <a:pt x="129" y="114"/>
                      <a:pt x="129" y="114"/>
                      <a:pt x="129" y="114"/>
                    </a:cubicBezTo>
                    <a:cubicBezTo>
                      <a:pt x="133" y="118"/>
                      <a:pt x="133" y="124"/>
                      <a:pt x="129" y="129"/>
                    </a:cubicBezTo>
                    <a:cubicBezTo>
                      <a:pt x="127" y="131"/>
                      <a:pt x="124" y="132"/>
                      <a:pt x="121" y="132"/>
                    </a:cubicBezTo>
                    <a:close/>
                  </a:path>
                </a:pathLst>
              </a:custGeom>
              <a:solidFill>
                <a:schemeClr val="dk2"/>
              </a:solidFill>
              <a:ln>
                <a:noFill/>
              </a:ln>
            </p:spPr>
            <p:txBody>
              <a:bodyPr spcFirstLastPara="1" wrap="square" lIns="68575" tIns="34275" rIns="68575" bIns="34275" anchor="t" anchorCtr="0">
                <a:noAutofit/>
              </a:bodyPr>
              <a:lstStyle/>
              <a:p>
                <a:pPr>
                  <a:buClr>
                    <a:prstClr val="black"/>
                  </a:buClr>
                  <a:buSzPts val="1400"/>
                  <a:buFont typeface="Calibri"/>
                  <a:buNone/>
                </a:pPr>
                <a:endParaRPr sz="1400">
                  <a:solidFill>
                    <a:prstClr val="black"/>
                  </a:solidFill>
                  <a:ea typeface="Calibri"/>
                  <a:cs typeface="Calibri"/>
                  <a:sym typeface="Calibri"/>
                </a:endParaRPr>
              </a:p>
            </p:txBody>
          </p:sp>
          <p:sp>
            <p:nvSpPr>
              <p:cNvPr id="38" name="Google Shape;902;p52"/>
              <p:cNvSpPr/>
              <p:nvPr/>
            </p:nvSpPr>
            <p:spPr>
              <a:xfrm>
                <a:off x="10008275" y="1500204"/>
                <a:ext cx="76068" cy="74960"/>
              </a:xfrm>
              <a:custGeom>
                <a:avLst/>
                <a:gdLst/>
                <a:ahLst/>
                <a:cxnLst/>
                <a:rect l="l" t="t" r="r" b="b"/>
                <a:pathLst>
                  <a:path w="133" h="131" extrusionOk="0">
                    <a:moveTo>
                      <a:pt x="12" y="131"/>
                    </a:moveTo>
                    <a:cubicBezTo>
                      <a:pt x="9" y="131"/>
                      <a:pt x="7" y="130"/>
                      <a:pt x="5" y="128"/>
                    </a:cubicBezTo>
                    <a:cubicBezTo>
                      <a:pt x="0" y="124"/>
                      <a:pt x="0" y="117"/>
                      <a:pt x="5" y="113"/>
                    </a:cubicBezTo>
                    <a:cubicBezTo>
                      <a:pt x="114" y="4"/>
                      <a:pt x="114" y="4"/>
                      <a:pt x="114" y="4"/>
                    </a:cubicBezTo>
                    <a:cubicBezTo>
                      <a:pt x="118" y="0"/>
                      <a:pt x="125" y="0"/>
                      <a:pt x="129" y="4"/>
                    </a:cubicBezTo>
                    <a:cubicBezTo>
                      <a:pt x="133" y="8"/>
                      <a:pt x="133" y="14"/>
                      <a:pt x="129" y="19"/>
                    </a:cubicBezTo>
                    <a:cubicBezTo>
                      <a:pt x="19" y="128"/>
                      <a:pt x="19" y="128"/>
                      <a:pt x="19" y="128"/>
                    </a:cubicBezTo>
                    <a:cubicBezTo>
                      <a:pt x="17" y="130"/>
                      <a:pt x="15" y="131"/>
                      <a:pt x="12" y="131"/>
                    </a:cubicBezTo>
                    <a:close/>
                  </a:path>
                </a:pathLst>
              </a:custGeom>
              <a:solidFill>
                <a:schemeClr val="dk2"/>
              </a:solidFill>
              <a:ln>
                <a:noFill/>
              </a:ln>
            </p:spPr>
            <p:txBody>
              <a:bodyPr spcFirstLastPara="1" wrap="square" lIns="68575" tIns="34275" rIns="68575" bIns="34275" anchor="t" anchorCtr="0">
                <a:noAutofit/>
              </a:bodyPr>
              <a:lstStyle/>
              <a:p>
                <a:pPr>
                  <a:buClr>
                    <a:prstClr val="black"/>
                  </a:buClr>
                  <a:buSzPts val="1400"/>
                  <a:buFont typeface="Calibri"/>
                  <a:buNone/>
                </a:pPr>
                <a:endParaRPr sz="1400">
                  <a:solidFill>
                    <a:prstClr val="black"/>
                  </a:solidFill>
                  <a:ea typeface="Calibri"/>
                  <a:cs typeface="Calibri"/>
                  <a:sym typeface="Calibri"/>
                </a:endParaRPr>
              </a:p>
            </p:txBody>
          </p:sp>
          <p:sp>
            <p:nvSpPr>
              <p:cNvPr id="39" name="Google Shape;903;p52"/>
              <p:cNvSpPr/>
              <p:nvPr/>
            </p:nvSpPr>
            <p:spPr>
              <a:xfrm>
                <a:off x="9901824" y="1303934"/>
                <a:ext cx="100020" cy="11976"/>
              </a:xfrm>
              <a:custGeom>
                <a:avLst/>
                <a:gdLst/>
                <a:ahLst/>
                <a:cxnLst/>
                <a:rect l="l" t="t" r="r" b="b"/>
                <a:pathLst>
                  <a:path w="175" h="21" extrusionOk="0">
                    <a:moveTo>
                      <a:pt x="165" y="21"/>
                    </a:moveTo>
                    <a:cubicBezTo>
                      <a:pt x="10" y="21"/>
                      <a:pt x="10" y="21"/>
                      <a:pt x="10" y="21"/>
                    </a:cubicBezTo>
                    <a:cubicBezTo>
                      <a:pt x="4" y="21"/>
                      <a:pt x="0" y="16"/>
                      <a:pt x="0" y="10"/>
                    </a:cubicBezTo>
                    <a:cubicBezTo>
                      <a:pt x="0" y="5"/>
                      <a:pt x="4" y="0"/>
                      <a:pt x="10" y="0"/>
                    </a:cubicBezTo>
                    <a:cubicBezTo>
                      <a:pt x="165" y="0"/>
                      <a:pt x="165" y="0"/>
                      <a:pt x="165" y="0"/>
                    </a:cubicBezTo>
                    <a:cubicBezTo>
                      <a:pt x="171" y="0"/>
                      <a:pt x="175" y="5"/>
                      <a:pt x="175" y="10"/>
                    </a:cubicBezTo>
                    <a:cubicBezTo>
                      <a:pt x="175" y="16"/>
                      <a:pt x="171" y="21"/>
                      <a:pt x="165" y="21"/>
                    </a:cubicBezTo>
                    <a:close/>
                  </a:path>
                </a:pathLst>
              </a:custGeom>
              <a:solidFill>
                <a:schemeClr val="dk2"/>
              </a:solidFill>
              <a:ln>
                <a:noFill/>
              </a:ln>
            </p:spPr>
            <p:txBody>
              <a:bodyPr spcFirstLastPara="1" wrap="square" lIns="68575" tIns="34275" rIns="68575" bIns="34275" anchor="t" anchorCtr="0">
                <a:noAutofit/>
              </a:bodyPr>
              <a:lstStyle/>
              <a:p>
                <a:pPr>
                  <a:buClr>
                    <a:prstClr val="black"/>
                  </a:buClr>
                  <a:buSzPts val="1400"/>
                  <a:buFont typeface="Calibri"/>
                  <a:buNone/>
                </a:pPr>
                <a:endParaRPr sz="1400">
                  <a:solidFill>
                    <a:prstClr val="black"/>
                  </a:solidFill>
                  <a:ea typeface="Calibri"/>
                  <a:cs typeface="Calibri"/>
                  <a:sym typeface="Calibri"/>
                </a:endParaRPr>
              </a:p>
            </p:txBody>
          </p:sp>
          <p:sp>
            <p:nvSpPr>
              <p:cNvPr id="40" name="Google Shape;904;p52"/>
              <p:cNvSpPr/>
              <p:nvPr/>
            </p:nvSpPr>
            <p:spPr>
              <a:xfrm>
                <a:off x="10008275" y="1044237"/>
                <a:ext cx="75403" cy="74960"/>
              </a:xfrm>
              <a:custGeom>
                <a:avLst/>
                <a:gdLst/>
                <a:ahLst/>
                <a:cxnLst/>
                <a:rect l="l" t="t" r="r" b="b"/>
                <a:pathLst>
                  <a:path w="132" h="131" extrusionOk="0">
                    <a:moveTo>
                      <a:pt x="121" y="131"/>
                    </a:moveTo>
                    <a:cubicBezTo>
                      <a:pt x="118" y="131"/>
                      <a:pt x="115" y="130"/>
                      <a:pt x="113" y="128"/>
                    </a:cubicBezTo>
                    <a:cubicBezTo>
                      <a:pt x="4" y="19"/>
                      <a:pt x="4" y="19"/>
                      <a:pt x="4" y="19"/>
                    </a:cubicBezTo>
                    <a:cubicBezTo>
                      <a:pt x="0" y="14"/>
                      <a:pt x="0" y="8"/>
                      <a:pt x="4" y="4"/>
                    </a:cubicBezTo>
                    <a:cubicBezTo>
                      <a:pt x="8" y="0"/>
                      <a:pt x="15" y="0"/>
                      <a:pt x="19" y="4"/>
                    </a:cubicBezTo>
                    <a:cubicBezTo>
                      <a:pt x="128" y="113"/>
                      <a:pt x="128" y="113"/>
                      <a:pt x="128" y="113"/>
                    </a:cubicBezTo>
                    <a:cubicBezTo>
                      <a:pt x="132" y="117"/>
                      <a:pt x="132" y="124"/>
                      <a:pt x="128" y="128"/>
                    </a:cubicBezTo>
                    <a:cubicBezTo>
                      <a:pt x="126" y="130"/>
                      <a:pt x="124" y="131"/>
                      <a:pt x="121" y="131"/>
                    </a:cubicBezTo>
                    <a:close/>
                  </a:path>
                </a:pathLst>
              </a:custGeom>
              <a:solidFill>
                <a:schemeClr val="dk2"/>
              </a:solidFill>
              <a:ln>
                <a:noFill/>
              </a:ln>
            </p:spPr>
            <p:txBody>
              <a:bodyPr spcFirstLastPara="1" wrap="square" lIns="68575" tIns="34275" rIns="68575" bIns="34275" anchor="t" anchorCtr="0">
                <a:noAutofit/>
              </a:bodyPr>
              <a:lstStyle/>
              <a:p>
                <a:pPr>
                  <a:buClr>
                    <a:prstClr val="black"/>
                  </a:buClr>
                  <a:buSzPts val="1400"/>
                  <a:buFont typeface="Calibri"/>
                  <a:buNone/>
                </a:pPr>
                <a:endParaRPr sz="1400">
                  <a:solidFill>
                    <a:prstClr val="black"/>
                  </a:solidFill>
                  <a:ea typeface="Calibri"/>
                  <a:cs typeface="Calibri"/>
                  <a:sym typeface="Calibri"/>
                </a:endParaRPr>
              </a:p>
            </p:txBody>
          </p:sp>
          <p:sp>
            <p:nvSpPr>
              <p:cNvPr id="41" name="Google Shape;905;p52"/>
              <p:cNvSpPr/>
              <p:nvPr/>
            </p:nvSpPr>
            <p:spPr>
              <a:xfrm>
                <a:off x="10267751" y="937343"/>
                <a:ext cx="11976" cy="100020"/>
              </a:xfrm>
              <a:custGeom>
                <a:avLst/>
                <a:gdLst/>
                <a:ahLst/>
                <a:cxnLst/>
                <a:rect l="l" t="t" r="r" b="b"/>
                <a:pathLst>
                  <a:path w="21" h="175" extrusionOk="0">
                    <a:moveTo>
                      <a:pt x="11" y="175"/>
                    </a:moveTo>
                    <a:cubicBezTo>
                      <a:pt x="5" y="175"/>
                      <a:pt x="0" y="171"/>
                      <a:pt x="0" y="165"/>
                    </a:cubicBezTo>
                    <a:cubicBezTo>
                      <a:pt x="0" y="10"/>
                      <a:pt x="0" y="10"/>
                      <a:pt x="0" y="10"/>
                    </a:cubicBezTo>
                    <a:cubicBezTo>
                      <a:pt x="0" y="4"/>
                      <a:pt x="5" y="0"/>
                      <a:pt x="11" y="0"/>
                    </a:cubicBezTo>
                    <a:cubicBezTo>
                      <a:pt x="17" y="0"/>
                      <a:pt x="21" y="4"/>
                      <a:pt x="21" y="10"/>
                    </a:cubicBezTo>
                    <a:cubicBezTo>
                      <a:pt x="21" y="165"/>
                      <a:pt x="21" y="165"/>
                      <a:pt x="21" y="165"/>
                    </a:cubicBezTo>
                    <a:cubicBezTo>
                      <a:pt x="21" y="171"/>
                      <a:pt x="17" y="175"/>
                      <a:pt x="11" y="175"/>
                    </a:cubicBezTo>
                    <a:close/>
                  </a:path>
                </a:pathLst>
              </a:custGeom>
              <a:solidFill>
                <a:schemeClr val="dk2"/>
              </a:solidFill>
              <a:ln>
                <a:noFill/>
              </a:ln>
            </p:spPr>
            <p:txBody>
              <a:bodyPr spcFirstLastPara="1" wrap="square" lIns="68575" tIns="34275" rIns="68575" bIns="34275" anchor="t" anchorCtr="0">
                <a:noAutofit/>
              </a:bodyPr>
              <a:lstStyle/>
              <a:p>
                <a:pPr>
                  <a:buClr>
                    <a:prstClr val="black"/>
                  </a:buClr>
                  <a:buSzPts val="1400"/>
                  <a:buFont typeface="Calibri"/>
                  <a:buNone/>
                </a:pPr>
                <a:endParaRPr sz="1400">
                  <a:solidFill>
                    <a:prstClr val="black"/>
                  </a:solidFill>
                  <a:ea typeface="Calibri"/>
                  <a:cs typeface="Calibri"/>
                  <a:sym typeface="Calibri"/>
                </a:endParaRPr>
              </a:p>
            </p:txBody>
          </p:sp>
          <p:sp>
            <p:nvSpPr>
              <p:cNvPr id="42" name="Google Shape;906;p52"/>
              <p:cNvSpPr/>
              <p:nvPr/>
            </p:nvSpPr>
            <p:spPr>
              <a:xfrm>
                <a:off x="10183698" y="1629498"/>
                <a:ext cx="180080" cy="25726"/>
              </a:xfrm>
              <a:custGeom>
                <a:avLst/>
                <a:gdLst/>
                <a:ahLst/>
                <a:cxnLst/>
                <a:rect l="l" t="t" r="r" b="b"/>
                <a:pathLst>
                  <a:path w="315" h="45" extrusionOk="0">
                    <a:moveTo>
                      <a:pt x="0" y="23"/>
                    </a:moveTo>
                    <a:cubicBezTo>
                      <a:pt x="0" y="35"/>
                      <a:pt x="10" y="45"/>
                      <a:pt x="22" y="45"/>
                    </a:cubicBezTo>
                    <a:cubicBezTo>
                      <a:pt x="293" y="45"/>
                      <a:pt x="293" y="45"/>
                      <a:pt x="293" y="45"/>
                    </a:cubicBezTo>
                    <a:cubicBezTo>
                      <a:pt x="305" y="45"/>
                      <a:pt x="315" y="35"/>
                      <a:pt x="315" y="23"/>
                    </a:cubicBezTo>
                    <a:cubicBezTo>
                      <a:pt x="315" y="23"/>
                      <a:pt x="315" y="23"/>
                      <a:pt x="315" y="23"/>
                    </a:cubicBezTo>
                    <a:cubicBezTo>
                      <a:pt x="315" y="11"/>
                      <a:pt x="305" y="0"/>
                      <a:pt x="293" y="0"/>
                    </a:cubicBezTo>
                    <a:cubicBezTo>
                      <a:pt x="22" y="0"/>
                      <a:pt x="22" y="0"/>
                      <a:pt x="22" y="0"/>
                    </a:cubicBezTo>
                    <a:cubicBezTo>
                      <a:pt x="10" y="0"/>
                      <a:pt x="0" y="11"/>
                      <a:pt x="0" y="23"/>
                    </a:cubicBezTo>
                    <a:close/>
                  </a:path>
                </a:pathLst>
              </a:custGeom>
              <a:solidFill>
                <a:schemeClr val="dk2"/>
              </a:solidFill>
              <a:ln>
                <a:noFill/>
              </a:ln>
            </p:spPr>
            <p:txBody>
              <a:bodyPr spcFirstLastPara="1" wrap="square" lIns="68575" tIns="34275" rIns="68575" bIns="34275" anchor="t" anchorCtr="0">
                <a:noAutofit/>
              </a:bodyPr>
              <a:lstStyle/>
              <a:p>
                <a:pPr>
                  <a:buClr>
                    <a:prstClr val="black"/>
                  </a:buClr>
                  <a:buSzPts val="1400"/>
                  <a:buFont typeface="Calibri"/>
                  <a:buNone/>
                </a:pPr>
                <a:endParaRPr sz="1400">
                  <a:solidFill>
                    <a:prstClr val="black"/>
                  </a:solidFill>
                  <a:ea typeface="Calibri"/>
                  <a:cs typeface="Calibri"/>
                  <a:sym typeface="Calibri"/>
                </a:endParaRPr>
              </a:p>
            </p:txBody>
          </p:sp>
          <p:sp>
            <p:nvSpPr>
              <p:cNvPr id="43" name="Google Shape;907;p52"/>
              <p:cNvSpPr/>
              <p:nvPr/>
            </p:nvSpPr>
            <p:spPr>
              <a:xfrm>
                <a:off x="10188356" y="1667865"/>
                <a:ext cx="170766" cy="25726"/>
              </a:xfrm>
              <a:custGeom>
                <a:avLst/>
                <a:gdLst/>
                <a:ahLst/>
                <a:cxnLst/>
                <a:rect l="l" t="t" r="r" b="b"/>
                <a:pathLst>
                  <a:path w="299" h="45" extrusionOk="0">
                    <a:moveTo>
                      <a:pt x="0" y="22"/>
                    </a:moveTo>
                    <a:cubicBezTo>
                      <a:pt x="0" y="35"/>
                      <a:pt x="10" y="45"/>
                      <a:pt x="23" y="45"/>
                    </a:cubicBezTo>
                    <a:cubicBezTo>
                      <a:pt x="277" y="45"/>
                      <a:pt x="277" y="45"/>
                      <a:pt x="277" y="45"/>
                    </a:cubicBezTo>
                    <a:cubicBezTo>
                      <a:pt x="289" y="45"/>
                      <a:pt x="299" y="35"/>
                      <a:pt x="299" y="22"/>
                    </a:cubicBezTo>
                    <a:cubicBezTo>
                      <a:pt x="299" y="22"/>
                      <a:pt x="299" y="22"/>
                      <a:pt x="299" y="22"/>
                    </a:cubicBezTo>
                    <a:cubicBezTo>
                      <a:pt x="299" y="10"/>
                      <a:pt x="289" y="0"/>
                      <a:pt x="277" y="0"/>
                    </a:cubicBezTo>
                    <a:cubicBezTo>
                      <a:pt x="23" y="0"/>
                      <a:pt x="23" y="0"/>
                      <a:pt x="23" y="0"/>
                    </a:cubicBezTo>
                    <a:cubicBezTo>
                      <a:pt x="10" y="0"/>
                      <a:pt x="0" y="10"/>
                      <a:pt x="0" y="22"/>
                    </a:cubicBezTo>
                    <a:close/>
                  </a:path>
                </a:pathLst>
              </a:custGeom>
              <a:solidFill>
                <a:schemeClr val="dk2"/>
              </a:solidFill>
              <a:ln>
                <a:noFill/>
              </a:ln>
            </p:spPr>
            <p:txBody>
              <a:bodyPr spcFirstLastPara="1" wrap="square" lIns="68575" tIns="34275" rIns="68575" bIns="34275" anchor="t" anchorCtr="0">
                <a:noAutofit/>
              </a:bodyPr>
              <a:lstStyle/>
              <a:p>
                <a:pPr>
                  <a:buClr>
                    <a:prstClr val="black"/>
                  </a:buClr>
                  <a:buSzPts val="1400"/>
                  <a:buFont typeface="Calibri"/>
                  <a:buNone/>
                </a:pPr>
                <a:endParaRPr sz="1400">
                  <a:solidFill>
                    <a:prstClr val="black"/>
                  </a:solidFill>
                  <a:ea typeface="Calibri"/>
                  <a:cs typeface="Calibri"/>
                  <a:sym typeface="Calibri"/>
                </a:endParaRPr>
              </a:p>
            </p:txBody>
          </p:sp>
          <p:sp>
            <p:nvSpPr>
              <p:cNvPr id="44" name="Google Shape;908;p52"/>
              <p:cNvSpPr/>
              <p:nvPr/>
            </p:nvSpPr>
            <p:spPr>
              <a:xfrm>
                <a:off x="10212751" y="1705567"/>
                <a:ext cx="122419" cy="25726"/>
              </a:xfrm>
              <a:custGeom>
                <a:avLst/>
                <a:gdLst/>
                <a:ahLst/>
                <a:cxnLst/>
                <a:rect l="l" t="t" r="r" b="b"/>
                <a:pathLst>
                  <a:path w="214" h="45" extrusionOk="0">
                    <a:moveTo>
                      <a:pt x="0" y="23"/>
                    </a:moveTo>
                    <a:cubicBezTo>
                      <a:pt x="0" y="35"/>
                      <a:pt x="10" y="45"/>
                      <a:pt x="22" y="45"/>
                    </a:cubicBezTo>
                    <a:cubicBezTo>
                      <a:pt x="192" y="45"/>
                      <a:pt x="192" y="45"/>
                      <a:pt x="192" y="45"/>
                    </a:cubicBezTo>
                    <a:cubicBezTo>
                      <a:pt x="204" y="45"/>
                      <a:pt x="214" y="35"/>
                      <a:pt x="214" y="23"/>
                    </a:cubicBezTo>
                    <a:cubicBezTo>
                      <a:pt x="214" y="23"/>
                      <a:pt x="214" y="23"/>
                      <a:pt x="214" y="23"/>
                    </a:cubicBezTo>
                    <a:cubicBezTo>
                      <a:pt x="214" y="10"/>
                      <a:pt x="204" y="0"/>
                      <a:pt x="192" y="0"/>
                    </a:cubicBezTo>
                    <a:cubicBezTo>
                      <a:pt x="22" y="0"/>
                      <a:pt x="22" y="0"/>
                      <a:pt x="22" y="0"/>
                    </a:cubicBezTo>
                    <a:cubicBezTo>
                      <a:pt x="10" y="0"/>
                      <a:pt x="0" y="10"/>
                      <a:pt x="0" y="23"/>
                    </a:cubicBezTo>
                    <a:close/>
                  </a:path>
                </a:pathLst>
              </a:custGeom>
              <a:solidFill>
                <a:schemeClr val="dk2"/>
              </a:solidFill>
              <a:ln>
                <a:noFill/>
              </a:ln>
            </p:spPr>
            <p:txBody>
              <a:bodyPr spcFirstLastPara="1" wrap="square" lIns="68575" tIns="34275" rIns="68575" bIns="34275" anchor="t" anchorCtr="0">
                <a:noAutofit/>
              </a:bodyPr>
              <a:lstStyle/>
              <a:p>
                <a:pPr>
                  <a:buClr>
                    <a:prstClr val="black"/>
                  </a:buClr>
                  <a:buSzPts val="1400"/>
                  <a:buFont typeface="Calibri"/>
                  <a:buNone/>
                </a:pPr>
                <a:endParaRPr sz="1400">
                  <a:solidFill>
                    <a:prstClr val="black"/>
                  </a:solidFill>
                  <a:ea typeface="Calibri"/>
                  <a:cs typeface="Calibri"/>
                  <a:sym typeface="Calibri"/>
                </a:endParaRPr>
              </a:p>
            </p:txBody>
          </p:sp>
        </p:grpSp>
        <p:sp>
          <p:nvSpPr>
            <p:cNvPr id="29" name="Google Shape;909;p52"/>
            <p:cNvSpPr/>
            <p:nvPr/>
          </p:nvSpPr>
          <p:spPr>
            <a:xfrm>
              <a:off x="10047751" y="1220548"/>
              <a:ext cx="217117" cy="205362"/>
            </a:xfrm>
            <a:custGeom>
              <a:avLst/>
              <a:gdLst/>
              <a:ahLst/>
              <a:cxnLst/>
              <a:rect l="l" t="t" r="r" b="b"/>
              <a:pathLst>
                <a:path w="380" h="359" extrusionOk="0">
                  <a:moveTo>
                    <a:pt x="63" y="268"/>
                  </a:moveTo>
                  <a:cubicBezTo>
                    <a:pt x="78" y="297"/>
                    <a:pt x="94" y="324"/>
                    <a:pt x="108" y="350"/>
                  </a:cubicBezTo>
                  <a:cubicBezTo>
                    <a:pt x="113" y="359"/>
                    <a:pt x="113" y="359"/>
                    <a:pt x="113" y="359"/>
                  </a:cubicBezTo>
                  <a:cubicBezTo>
                    <a:pt x="380" y="206"/>
                    <a:pt x="380" y="206"/>
                    <a:pt x="380" y="206"/>
                  </a:cubicBezTo>
                  <a:cubicBezTo>
                    <a:pt x="23" y="0"/>
                    <a:pt x="23" y="0"/>
                    <a:pt x="23" y="0"/>
                  </a:cubicBezTo>
                  <a:cubicBezTo>
                    <a:pt x="22" y="2"/>
                    <a:pt x="22" y="4"/>
                    <a:pt x="21" y="6"/>
                  </a:cubicBezTo>
                  <a:cubicBezTo>
                    <a:pt x="21" y="6"/>
                    <a:pt x="21" y="6"/>
                    <a:pt x="21" y="6"/>
                  </a:cubicBezTo>
                  <a:cubicBezTo>
                    <a:pt x="0" y="88"/>
                    <a:pt x="14" y="174"/>
                    <a:pt x="63" y="268"/>
                  </a:cubicBezTo>
                  <a:close/>
                </a:path>
              </a:pathLst>
            </a:custGeom>
            <a:solidFill>
              <a:schemeClr val="accent6"/>
            </a:solidFill>
            <a:ln>
              <a:noFill/>
            </a:ln>
          </p:spPr>
          <p:txBody>
            <a:bodyPr spcFirstLastPara="1" wrap="square" lIns="68575" tIns="34275" rIns="68575" bIns="34275" anchor="t" anchorCtr="0">
              <a:noAutofit/>
            </a:bodyPr>
            <a:lstStyle/>
            <a:p>
              <a:pPr>
                <a:buClr>
                  <a:prstClr val="black"/>
                </a:buClr>
                <a:buSzPts val="1400"/>
                <a:buFont typeface="Calibri"/>
                <a:buNone/>
              </a:pPr>
              <a:endParaRPr sz="1400">
                <a:solidFill>
                  <a:prstClr val="black"/>
                </a:solidFill>
                <a:ea typeface="Calibri"/>
                <a:cs typeface="Calibri"/>
                <a:sym typeface="Calibri"/>
              </a:endParaRPr>
            </a:p>
          </p:txBody>
        </p:sp>
        <p:sp>
          <p:nvSpPr>
            <p:cNvPr id="30" name="Google Shape;910;p52"/>
            <p:cNvSpPr/>
            <p:nvPr/>
          </p:nvSpPr>
          <p:spPr>
            <a:xfrm>
              <a:off x="10063053" y="1080830"/>
              <a:ext cx="205806" cy="250604"/>
            </a:xfrm>
            <a:custGeom>
              <a:avLst/>
              <a:gdLst/>
              <a:ahLst/>
              <a:cxnLst/>
              <a:rect l="l" t="t" r="r" b="b"/>
              <a:pathLst>
                <a:path w="360" h="438" extrusionOk="0">
                  <a:moveTo>
                    <a:pt x="0" y="230"/>
                  </a:moveTo>
                  <a:cubicBezTo>
                    <a:pt x="360" y="438"/>
                    <a:pt x="360" y="438"/>
                    <a:pt x="360" y="438"/>
                  </a:cubicBezTo>
                  <a:cubicBezTo>
                    <a:pt x="360" y="0"/>
                    <a:pt x="360" y="0"/>
                    <a:pt x="360" y="0"/>
                  </a:cubicBezTo>
                  <a:cubicBezTo>
                    <a:pt x="174" y="3"/>
                    <a:pt x="40" y="117"/>
                    <a:pt x="0" y="230"/>
                  </a:cubicBezTo>
                  <a:close/>
                </a:path>
              </a:pathLst>
            </a:custGeom>
            <a:solidFill>
              <a:schemeClr val="accent1"/>
            </a:solidFill>
            <a:ln>
              <a:noFill/>
            </a:ln>
          </p:spPr>
          <p:txBody>
            <a:bodyPr spcFirstLastPara="1" wrap="square" lIns="68575" tIns="34275" rIns="68575" bIns="34275" anchor="t" anchorCtr="0">
              <a:noAutofit/>
            </a:bodyPr>
            <a:lstStyle/>
            <a:p>
              <a:pPr>
                <a:buClr>
                  <a:prstClr val="black"/>
                </a:buClr>
                <a:buSzPts val="1400"/>
                <a:buFont typeface="Calibri"/>
                <a:buNone/>
              </a:pPr>
              <a:endParaRPr sz="1400">
                <a:solidFill>
                  <a:prstClr val="black"/>
                </a:solidFill>
                <a:ea typeface="Calibri"/>
                <a:cs typeface="Calibri"/>
                <a:sym typeface="Calibri"/>
              </a:endParaRPr>
            </a:p>
          </p:txBody>
        </p:sp>
        <p:sp>
          <p:nvSpPr>
            <p:cNvPr id="31" name="Google Shape;911;p52"/>
            <p:cNvSpPr/>
            <p:nvPr/>
          </p:nvSpPr>
          <p:spPr>
            <a:xfrm>
              <a:off x="10276400" y="1080830"/>
              <a:ext cx="208024" cy="250604"/>
            </a:xfrm>
            <a:custGeom>
              <a:avLst/>
              <a:gdLst/>
              <a:ahLst/>
              <a:cxnLst/>
              <a:rect l="l" t="t" r="r" b="b"/>
              <a:pathLst>
                <a:path w="364" h="438" extrusionOk="0">
                  <a:moveTo>
                    <a:pt x="0" y="0"/>
                  </a:moveTo>
                  <a:cubicBezTo>
                    <a:pt x="0" y="438"/>
                    <a:pt x="0" y="438"/>
                    <a:pt x="0" y="438"/>
                  </a:cubicBezTo>
                  <a:cubicBezTo>
                    <a:pt x="364" y="228"/>
                    <a:pt x="364" y="228"/>
                    <a:pt x="364" y="228"/>
                  </a:cubicBezTo>
                  <a:cubicBezTo>
                    <a:pt x="323" y="115"/>
                    <a:pt x="186" y="1"/>
                    <a:pt x="0" y="0"/>
                  </a:cubicBezTo>
                  <a:close/>
                </a:path>
              </a:pathLst>
            </a:custGeom>
            <a:solidFill>
              <a:schemeClr val="accent2"/>
            </a:solidFill>
            <a:ln>
              <a:noFill/>
            </a:ln>
          </p:spPr>
          <p:txBody>
            <a:bodyPr spcFirstLastPara="1" wrap="square" lIns="68575" tIns="34275" rIns="68575" bIns="34275" anchor="t" anchorCtr="0">
              <a:noAutofit/>
            </a:bodyPr>
            <a:lstStyle/>
            <a:p>
              <a:pPr>
                <a:buClr>
                  <a:prstClr val="black"/>
                </a:buClr>
                <a:buSzPts val="1400"/>
                <a:buFont typeface="Calibri"/>
                <a:buNone/>
              </a:pPr>
              <a:endParaRPr sz="1400">
                <a:solidFill>
                  <a:prstClr val="black"/>
                </a:solidFill>
                <a:ea typeface="Calibri"/>
                <a:cs typeface="Calibri"/>
                <a:sym typeface="Calibri"/>
              </a:endParaRPr>
            </a:p>
          </p:txBody>
        </p:sp>
        <p:sp>
          <p:nvSpPr>
            <p:cNvPr id="32" name="Google Shape;912;p52"/>
            <p:cNvSpPr/>
            <p:nvPr/>
          </p:nvSpPr>
          <p:spPr>
            <a:xfrm>
              <a:off x="10280392" y="1218773"/>
              <a:ext cx="219334" cy="208689"/>
            </a:xfrm>
            <a:custGeom>
              <a:avLst/>
              <a:gdLst/>
              <a:ahLst/>
              <a:cxnLst/>
              <a:rect l="l" t="t" r="r" b="b"/>
              <a:pathLst>
                <a:path w="384" h="365" extrusionOk="0">
                  <a:moveTo>
                    <a:pt x="322" y="271"/>
                  </a:moveTo>
                  <a:cubicBezTo>
                    <a:pt x="371" y="177"/>
                    <a:pt x="384" y="91"/>
                    <a:pt x="364" y="9"/>
                  </a:cubicBezTo>
                  <a:cubicBezTo>
                    <a:pt x="364" y="9"/>
                    <a:pt x="364" y="9"/>
                    <a:pt x="364" y="9"/>
                  </a:cubicBezTo>
                  <a:cubicBezTo>
                    <a:pt x="363" y="6"/>
                    <a:pt x="362" y="3"/>
                    <a:pt x="361" y="0"/>
                  </a:cubicBezTo>
                  <a:cubicBezTo>
                    <a:pt x="0" y="209"/>
                    <a:pt x="0" y="209"/>
                    <a:pt x="0" y="209"/>
                  </a:cubicBezTo>
                  <a:cubicBezTo>
                    <a:pt x="270" y="365"/>
                    <a:pt x="270" y="365"/>
                    <a:pt x="270" y="365"/>
                  </a:cubicBezTo>
                  <a:cubicBezTo>
                    <a:pt x="277" y="353"/>
                    <a:pt x="277" y="353"/>
                    <a:pt x="277" y="353"/>
                  </a:cubicBezTo>
                  <a:cubicBezTo>
                    <a:pt x="291" y="327"/>
                    <a:pt x="307" y="300"/>
                    <a:pt x="322" y="271"/>
                  </a:cubicBezTo>
                  <a:close/>
                </a:path>
              </a:pathLst>
            </a:custGeom>
            <a:solidFill>
              <a:schemeClr val="accent3"/>
            </a:solidFill>
            <a:ln>
              <a:noFill/>
            </a:ln>
          </p:spPr>
          <p:txBody>
            <a:bodyPr spcFirstLastPara="1" wrap="square" lIns="68575" tIns="34275" rIns="68575" bIns="34275" anchor="t" anchorCtr="0">
              <a:noAutofit/>
            </a:bodyPr>
            <a:lstStyle/>
            <a:p>
              <a:pPr>
                <a:buClr>
                  <a:prstClr val="black"/>
                </a:buClr>
                <a:buSzPts val="1400"/>
                <a:buFont typeface="Calibri"/>
                <a:buNone/>
              </a:pPr>
              <a:endParaRPr sz="1400">
                <a:solidFill>
                  <a:prstClr val="black"/>
                </a:solidFill>
                <a:ea typeface="Calibri"/>
                <a:cs typeface="Calibri"/>
                <a:sym typeface="Calibri"/>
              </a:endParaRPr>
            </a:p>
          </p:txBody>
        </p:sp>
        <p:sp>
          <p:nvSpPr>
            <p:cNvPr id="33" name="Google Shape;913;p52"/>
            <p:cNvSpPr/>
            <p:nvPr/>
          </p:nvSpPr>
          <p:spPr>
            <a:xfrm>
              <a:off x="10116279" y="1345184"/>
              <a:ext cx="152580" cy="267681"/>
            </a:xfrm>
            <a:custGeom>
              <a:avLst/>
              <a:gdLst/>
              <a:ahLst/>
              <a:cxnLst/>
              <a:rect l="l" t="t" r="r" b="b"/>
              <a:pathLst>
                <a:path w="267" h="468" extrusionOk="0">
                  <a:moveTo>
                    <a:pt x="267" y="468"/>
                  </a:moveTo>
                  <a:cubicBezTo>
                    <a:pt x="267" y="0"/>
                    <a:pt x="267" y="0"/>
                    <a:pt x="267" y="0"/>
                  </a:cubicBezTo>
                  <a:cubicBezTo>
                    <a:pt x="0" y="153"/>
                    <a:pt x="0" y="153"/>
                    <a:pt x="0" y="153"/>
                  </a:cubicBezTo>
                  <a:cubicBezTo>
                    <a:pt x="21" y="190"/>
                    <a:pt x="42" y="229"/>
                    <a:pt x="61" y="272"/>
                  </a:cubicBezTo>
                  <a:cubicBezTo>
                    <a:pt x="75" y="304"/>
                    <a:pt x="83" y="346"/>
                    <a:pt x="90" y="383"/>
                  </a:cubicBezTo>
                  <a:cubicBezTo>
                    <a:pt x="92" y="398"/>
                    <a:pt x="95" y="411"/>
                    <a:pt x="98" y="424"/>
                  </a:cubicBezTo>
                  <a:cubicBezTo>
                    <a:pt x="105" y="457"/>
                    <a:pt x="116" y="466"/>
                    <a:pt x="151" y="467"/>
                  </a:cubicBezTo>
                  <a:cubicBezTo>
                    <a:pt x="157" y="468"/>
                    <a:pt x="157" y="468"/>
                    <a:pt x="157" y="468"/>
                  </a:cubicBezTo>
                  <a:cubicBezTo>
                    <a:pt x="185" y="468"/>
                    <a:pt x="185" y="468"/>
                    <a:pt x="185" y="468"/>
                  </a:cubicBezTo>
                  <a:cubicBezTo>
                    <a:pt x="237" y="468"/>
                    <a:pt x="237" y="468"/>
                    <a:pt x="237" y="468"/>
                  </a:cubicBezTo>
                  <a:cubicBezTo>
                    <a:pt x="247" y="468"/>
                    <a:pt x="257" y="468"/>
                    <a:pt x="267" y="468"/>
                  </a:cubicBezTo>
                  <a:close/>
                </a:path>
              </a:pathLst>
            </a:custGeom>
            <a:solidFill>
              <a:schemeClr val="accent5"/>
            </a:solidFill>
            <a:ln>
              <a:noFill/>
            </a:ln>
          </p:spPr>
          <p:txBody>
            <a:bodyPr spcFirstLastPara="1" wrap="square" lIns="68575" tIns="34275" rIns="68575" bIns="34275" anchor="t" anchorCtr="0">
              <a:noAutofit/>
            </a:bodyPr>
            <a:lstStyle/>
            <a:p>
              <a:pPr>
                <a:buClr>
                  <a:prstClr val="black"/>
                </a:buClr>
                <a:buSzPts val="1400"/>
                <a:buFont typeface="Calibri"/>
                <a:buNone/>
              </a:pPr>
              <a:endParaRPr sz="1400">
                <a:solidFill>
                  <a:prstClr val="black"/>
                </a:solidFill>
                <a:ea typeface="Calibri"/>
                <a:cs typeface="Calibri"/>
                <a:sym typeface="Calibri"/>
              </a:endParaRPr>
            </a:p>
          </p:txBody>
        </p:sp>
        <p:sp>
          <p:nvSpPr>
            <p:cNvPr id="34" name="Google Shape;914;p52"/>
            <p:cNvSpPr/>
            <p:nvPr/>
          </p:nvSpPr>
          <p:spPr>
            <a:xfrm>
              <a:off x="10276400" y="1345184"/>
              <a:ext cx="154798" cy="267681"/>
            </a:xfrm>
            <a:custGeom>
              <a:avLst/>
              <a:gdLst/>
              <a:ahLst/>
              <a:cxnLst/>
              <a:rect l="l" t="t" r="r" b="b"/>
              <a:pathLst>
                <a:path w="271" h="468" extrusionOk="0">
                  <a:moveTo>
                    <a:pt x="174" y="424"/>
                  </a:moveTo>
                  <a:cubicBezTo>
                    <a:pt x="177" y="411"/>
                    <a:pt x="180" y="398"/>
                    <a:pt x="182" y="383"/>
                  </a:cubicBezTo>
                  <a:cubicBezTo>
                    <a:pt x="189" y="346"/>
                    <a:pt x="197" y="304"/>
                    <a:pt x="211" y="272"/>
                  </a:cubicBezTo>
                  <a:cubicBezTo>
                    <a:pt x="230" y="229"/>
                    <a:pt x="251" y="191"/>
                    <a:pt x="271" y="156"/>
                  </a:cubicBezTo>
                  <a:cubicBezTo>
                    <a:pt x="0" y="0"/>
                    <a:pt x="0" y="0"/>
                    <a:pt x="0" y="0"/>
                  </a:cubicBezTo>
                  <a:cubicBezTo>
                    <a:pt x="0" y="467"/>
                    <a:pt x="0" y="467"/>
                    <a:pt x="0" y="467"/>
                  </a:cubicBezTo>
                  <a:cubicBezTo>
                    <a:pt x="5" y="467"/>
                    <a:pt x="5" y="467"/>
                    <a:pt x="5" y="467"/>
                  </a:cubicBezTo>
                  <a:cubicBezTo>
                    <a:pt x="5" y="468"/>
                    <a:pt x="5" y="468"/>
                    <a:pt x="5" y="468"/>
                  </a:cubicBezTo>
                  <a:cubicBezTo>
                    <a:pt x="5" y="468"/>
                    <a:pt x="5" y="468"/>
                    <a:pt x="5" y="468"/>
                  </a:cubicBezTo>
                  <a:cubicBezTo>
                    <a:pt x="15" y="468"/>
                    <a:pt x="25" y="468"/>
                    <a:pt x="36" y="468"/>
                  </a:cubicBezTo>
                  <a:cubicBezTo>
                    <a:pt x="42" y="467"/>
                    <a:pt x="42" y="467"/>
                    <a:pt x="42" y="467"/>
                  </a:cubicBezTo>
                  <a:cubicBezTo>
                    <a:pt x="94" y="468"/>
                    <a:pt x="94" y="468"/>
                    <a:pt x="94" y="468"/>
                  </a:cubicBezTo>
                  <a:cubicBezTo>
                    <a:pt x="101" y="468"/>
                    <a:pt x="108" y="468"/>
                    <a:pt x="115" y="467"/>
                  </a:cubicBezTo>
                  <a:cubicBezTo>
                    <a:pt x="157" y="467"/>
                    <a:pt x="167" y="456"/>
                    <a:pt x="174" y="424"/>
                  </a:cubicBezTo>
                  <a:close/>
                </a:path>
              </a:pathLst>
            </a:custGeom>
            <a:solidFill>
              <a:schemeClr val="accent4"/>
            </a:solidFill>
            <a:ln>
              <a:noFill/>
            </a:ln>
          </p:spPr>
          <p:txBody>
            <a:bodyPr spcFirstLastPara="1" wrap="square" lIns="68575" tIns="34275" rIns="68575" bIns="34275" anchor="t" anchorCtr="0">
              <a:noAutofit/>
            </a:bodyPr>
            <a:lstStyle/>
            <a:p>
              <a:pPr>
                <a:buClr>
                  <a:prstClr val="black"/>
                </a:buClr>
                <a:buSzPts val="1400"/>
                <a:buFont typeface="Calibri"/>
                <a:buNone/>
              </a:pPr>
              <a:endParaRPr sz="1400">
                <a:solidFill>
                  <a:prstClr val="black"/>
                </a:solidFill>
                <a:ea typeface="Calibri"/>
                <a:cs typeface="Calibri"/>
                <a:sym typeface="Calibri"/>
              </a:endParaRPr>
            </a:p>
          </p:txBody>
        </p:sp>
      </p:grpSp>
      <p:sp>
        <p:nvSpPr>
          <p:cNvPr id="4" name="Rectangle 3"/>
          <p:cNvSpPr/>
          <p:nvPr/>
        </p:nvSpPr>
        <p:spPr>
          <a:xfrm>
            <a:off x="1328737" y="2260077"/>
            <a:ext cx="9917018" cy="867930"/>
          </a:xfrm>
          <a:prstGeom prst="rect">
            <a:avLst/>
          </a:prstGeom>
        </p:spPr>
        <p:txBody>
          <a:bodyPr wrap="square">
            <a:spAutoFit/>
          </a:bodyPr>
          <a:lstStyle/>
          <a:p>
            <a:pPr algn="just" defTabSz="889000" fontAlgn="base">
              <a:lnSpc>
                <a:spcPct val="90000"/>
              </a:lnSpc>
              <a:spcBef>
                <a:spcPct val="0"/>
              </a:spcBef>
              <a:spcAft>
                <a:spcPct val="35000"/>
              </a:spcAft>
            </a:pPr>
            <a:r>
              <a:rPr lang="vi-VN"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Khái</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niệm</a:t>
            </a:r>
            <a:r>
              <a:rPr lang="en-US" sz="2800" b="1" dirty="0">
                <a:solidFill>
                  <a:srgbClr val="FF0000"/>
                </a:solidFill>
                <a:latin typeface="Times New Roman" panose="02020603050405020304" pitchFamily="18" charset="0"/>
                <a:cs typeface="Times New Roman" panose="02020603050405020304" pitchFamily="18" charset="0"/>
              </a:rPr>
              <a:t>: </a:t>
            </a:r>
            <a:r>
              <a:rPr lang="en-US" sz="2800" dirty="0" err="1">
                <a:solidFill>
                  <a:schemeClr val="tx1">
                    <a:lumMod val="95000"/>
                    <a:lumOff val="5000"/>
                  </a:schemeClr>
                </a:solidFill>
                <a:latin typeface="Times New Roman" panose="02020603050405020304" pitchFamily="18" charset="0"/>
                <a:cs typeface="Times New Roman" panose="02020603050405020304" pitchFamily="18" charset="0"/>
              </a:rPr>
              <a:t>Cụm</a:t>
            </a:r>
            <a:r>
              <a:rPr lang="en-US" sz="28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800" dirty="0" err="1">
                <a:solidFill>
                  <a:schemeClr val="tx1">
                    <a:lumMod val="95000"/>
                    <a:lumOff val="5000"/>
                  </a:schemeClr>
                </a:solidFill>
                <a:latin typeface="Times New Roman" panose="02020603050405020304" pitchFamily="18" charset="0"/>
                <a:cs typeface="Times New Roman" panose="02020603050405020304" pitchFamily="18" charset="0"/>
              </a:rPr>
              <a:t>động</a:t>
            </a:r>
            <a:r>
              <a:rPr lang="en-US" sz="28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800" dirty="0" err="1">
                <a:solidFill>
                  <a:schemeClr val="tx1">
                    <a:lumMod val="95000"/>
                    <a:lumOff val="5000"/>
                  </a:schemeClr>
                </a:solidFill>
                <a:latin typeface="Times New Roman" panose="02020603050405020304" pitchFamily="18" charset="0"/>
                <a:cs typeface="Times New Roman" panose="02020603050405020304" pitchFamily="18" charset="0"/>
              </a:rPr>
              <a:t>từ</a:t>
            </a:r>
            <a:r>
              <a:rPr lang="en-US" sz="28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800" dirty="0" err="1">
                <a:solidFill>
                  <a:schemeClr val="tx1">
                    <a:lumMod val="95000"/>
                    <a:lumOff val="5000"/>
                  </a:schemeClr>
                </a:solidFill>
                <a:latin typeface="Times New Roman" panose="02020603050405020304" pitchFamily="18" charset="0"/>
                <a:cs typeface="Times New Roman" panose="02020603050405020304" pitchFamily="18" charset="0"/>
              </a:rPr>
              <a:t>là</a:t>
            </a:r>
            <a:r>
              <a:rPr lang="en-US" sz="28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800" dirty="0" err="1">
                <a:solidFill>
                  <a:schemeClr val="tx1">
                    <a:lumMod val="95000"/>
                    <a:lumOff val="5000"/>
                  </a:schemeClr>
                </a:solidFill>
                <a:latin typeface="Times New Roman" panose="02020603050405020304" pitchFamily="18" charset="0"/>
                <a:cs typeface="Times New Roman" panose="02020603050405020304" pitchFamily="18" charset="0"/>
              </a:rPr>
              <a:t>một</a:t>
            </a:r>
            <a:r>
              <a:rPr lang="en-US" sz="28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800" dirty="0" err="1">
                <a:solidFill>
                  <a:schemeClr val="tx1">
                    <a:lumMod val="95000"/>
                    <a:lumOff val="5000"/>
                  </a:schemeClr>
                </a:solidFill>
                <a:latin typeface="Times New Roman" panose="02020603050405020304" pitchFamily="18" charset="0"/>
                <a:cs typeface="Times New Roman" panose="02020603050405020304" pitchFamily="18" charset="0"/>
              </a:rPr>
              <a:t>tổ</a:t>
            </a:r>
            <a:r>
              <a:rPr lang="en-US" sz="28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800" dirty="0" err="1">
                <a:solidFill>
                  <a:schemeClr val="tx1">
                    <a:lumMod val="95000"/>
                    <a:lumOff val="5000"/>
                  </a:schemeClr>
                </a:solidFill>
                <a:latin typeface="Times New Roman" panose="02020603050405020304" pitchFamily="18" charset="0"/>
                <a:cs typeface="Times New Roman" panose="02020603050405020304" pitchFamily="18" charset="0"/>
              </a:rPr>
              <a:t>hợp</a:t>
            </a:r>
            <a:r>
              <a:rPr lang="en-US" sz="28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800" dirty="0" err="1">
                <a:solidFill>
                  <a:schemeClr val="tx1">
                    <a:lumMod val="95000"/>
                    <a:lumOff val="5000"/>
                  </a:schemeClr>
                </a:solidFill>
                <a:latin typeface="Times New Roman" panose="02020603050405020304" pitchFamily="18" charset="0"/>
                <a:cs typeface="Times New Roman" panose="02020603050405020304" pitchFamily="18" charset="0"/>
              </a:rPr>
              <a:t>từ</a:t>
            </a:r>
            <a:r>
              <a:rPr lang="en-US" sz="2800" dirty="0">
                <a:solidFill>
                  <a:schemeClr val="tx1">
                    <a:lumMod val="95000"/>
                    <a:lumOff val="5000"/>
                  </a:schemeClr>
                </a:solidFill>
                <a:latin typeface="Times New Roman" panose="02020603050405020304" pitchFamily="18" charset="0"/>
                <a:cs typeface="Times New Roman" panose="02020603050405020304" pitchFamily="18" charset="0"/>
              </a:rPr>
              <a:t> do </a:t>
            </a:r>
            <a:r>
              <a:rPr lang="en-US" sz="2800" dirty="0" err="1">
                <a:solidFill>
                  <a:schemeClr val="tx1">
                    <a:lumMod val="95000"/>
                    <a:lumOff val="5000"/>
                  </a:schemeClr>
                </a:solidFill>
                <a:latin typeface="Times New Roman" panose="02020603050405020304" pitchFamily="18" charset="0"/>
                <a:cs typeface="Times New Roman" panose="02020603050405020304" pitchFamily="18" charset="0"/>
              </a:rPr>
              <a:t>một</a:t>
            </a:r>
            <a:r>
              <a:rPr lang="en-US" sz="28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800" dirty="0" err="1">
                <a:solidFill>
                  <a:schemeClr val="tx1">
                    <a:lumMod val="95000"/>
                    <a:lumOff val="5000"/>
                  </a:schemeClr>
                </a:solidFill>
                <a:latin typeface="Times New Roman" panose="02020603050405020304" pitchFamily="18" charset="0"/>
                <a:cs typeface="Times New Roman" panose="02020603050405020304" pitchFamily="18" charset="0"/>
              </a:rPr>
              <a:t>động</a:t>
            </a:r>
            <a:r>
              <a:rPr lang="en-US" sz="28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800" dirty="0" err="1">
                <a:solidFill>
                  <a:schemeClr val="tx1">
                    <a:lumMod val="95000"/>
                    <a:lumOff val="5000"/>
                  </a:schemeClr>
                </a:solidFill>
                <a:latin typeface="Times New Roman" panose="02020603050405020304" pitchFamily="18" charset="0"/>
                <a:cs typeface="Times New Roman" panose="02020603050405020304" pitchFamily="18" charset="0"/>
              </a:rPr>
              <a:t>từ</a:t>
            </a:r>
            <a:r>
              <a:rPr lang="en-US" sz="28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800" dirty="0" err="1">
                <a:solidFill>
                  <a:schemeClr val="tx1">
                    <a:lumMod val="95000"/>
                    <a:lumOff val="5000"/>
                  </a:schemeClr>
                </a:solidFill>
                <a:latin typeface="Times New Roman" panose="02020603050405020304" pitchFamily="18" charset="0"/>
                <a:cs typeface="Times New Roman" panose="02020603050405020304" pitchFamily="18" charset="0"/>
              </a:rPr>
              <a:t>trung</a:t>
            </a:r>
            <a:r>
              <a:rPr lang="en-US" sz="28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800" dirty="0" err="1">
                <a:solidFill>
                  <a:schemeClr val="tx1">
                    <a:lumMod val="95000"/>
                    <a:lumOff val="5000"/>
                  </a:schemeClr>
                </a:solidFill>
                <a:latin typeface="Times New Roman" panose="02020603050405020304" pitchFamily="18" charset="0"/>
                <a:cs typeface="Times New Roman" panose="02020603050405020304" pitchFamily="18" charset="0"/>
              </a:rPr>
              <a:t>tâm</a:t>
            </a:r>
            <a:r>
              <a:rPr lang="en-US" sz="28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800" dirty="0" err="1">
                <a:solidFill>
                  <a:schemeClr val="tx1">
                    <a:lumMod val="95000"/>
                    <a:lumOff val="5000"/>
                  </a:schemeClr>
                </a:solidFill>
                <a:latin typeface="Times New Roman" panose="02020603050405020304" pitchFamily="18" charset="0"/>
                <a:cs typeface="Times New Roman" panose="02020603050405020304" pitchFamily="18" charset="0"/>
              </a:rPr>
              <a:t>và</a:t>
            </a:r>
            <a:r>
              <a:rPr lang="en-US" sz="28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800" dirty="0" err="1">
                <a:solidFill>
                  <a:schemeClr val="tx1">
                    <a:lumMod val="95000"/>
                    <a:lumOff val="5000"/>
                  </a:schemeClr>
                </a:solidFill>
                <a:latin typeface="Times New Roman" panose="02020603050405020304" pitchFamily="18" charset="0"/>
                <a:cs typeface="Times New Roman" panose="02020603050405020304" pitchFamily="18" charset="0"/>
              </a:rPr>
              <a:t>một</a:t>
            </a:r>
            <a:r>
              <a:rPr lang="en-US" sz="28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800" dirty="0" err="1">
                <a:solidFill>
                  <a:schemeClr val="tx1">
                    <a:lumMod val="95000"/>
                    <a:lumOff val="5000"/>
                  </a:schemeClr>
                </a:solidFill>
                <a:latin typeface="Times New Roman" panose="02020603050405020304" pitchFamily="18" charset="0"/>
                <a:cs typeface="Times New Roman" panose="02020603050405020304" pitchFamily="18" charset="0"/>
              </a:rPr>
              <a:t>sô</a:t>
            </a:r>
            <a:r>
              <a:rPr lang="en-US" sz="28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800" dirty="0" err="1">
                <a:solidFill>
                  <a:schemeClr val="tx1">
                    <a:lumMod val="95000"/>
                    <a:lumOff val="5000"/>
                  </a:schemeClr>
                </a:solidFill>
                <a:latin typeface="Times New Roman" panose="02020603050405020304" pitchFamily="18" charset="0"/>
                <a:cs typeface="Times New Roman" panose="02020603050405020304" pitchFamily="18" charset="0"/>
              </a:rPr>
              <a:t>từ</a:t>
            </a:r>
            <a:r>
              <a:rPr lang="en-US" sz="28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800" dirty="0" err="1">
                <a:solidFill>
                  <a:schemeClr val="tx1">
                    <a:lumMod val="95000"/>
                    <a:lumOff val="5000"/>
                  </a:schemeClr>
                </a:solidFill>
                <a:latin typeface="Times New Roman" panose="02020603050405020304" pitchFamily="18" charset="0"/>
                <a:cs typeface="Times New Roman" panose="02020603050405020304" pitchFamily="18" charset="0"/>
              </a:rPr>
              <a:t>ngữ</a:t>
            </a:r>
            <a:r>
              <a:rPr lang="en-US" sz="28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800" dirty="0" err="1">
                <a:solidFill>
                  <a:schemeClr val="tx1">
                    <a:lumMod val="95000"/>
                    <a:lumOff val="5000"/>
                  </a:schemeClr>
                </a:solidFill>
                <a:latin typeface="Times New Roman" panose="02020603050405020304" pitchFamily="18" charset="0"/>
                <a:cs typeface="Times New Roman" panose="02020603050405020304" pitchFamily="18" charset="0"/>
              </a:rPr>
              <a:t>khác</a:t>
            </a:r>
            <a:r>
              <a:rPr lang="en-US" sz="28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800" dirty="0" err="1">
                <a:solidFill>
                  <a:schemeClr val="tx1">
                    <a:lumMod val="95000"/>
                    <a:lumOff val="5000"/>
                  </a:schemeClr>
                </a:solidFill>
                <a:latin typeface="Times New Roman" panose="02020603050405020304" pitchFamily="18" charset="0"/>
                <a:cs typeface="Times New Roman" panose="02020603050405020304" pitchFamily="18" charset="0"/>
              </a:rPr>
              <a:t>phụ</a:t>
            </a:r>
            <a:r>
              <a:rPr lang="en-US" sz="28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800" dirty="0" err="1">
                <a:solidFill>
                  <a:schemeClr val="tx1">
                    <a:lumMod val="95000"/>
                    <a:lumOff val="5000"/>
                  </a:schemeClr>
                </a:solidFill>
                <a:latin typeface="Times New Roman" panose="02020603050405020304" pitchFamily="18" charset="0"/>
                <a:cs typeface="Times New Roman" panose="02020603050405020304" pitchFamily="18" charset="0"/>
              </a:rPr>
              <a:t>thuộc</a:t>
            </a:r>
            <a:r>
              <a:rPr lang="en-US" sz="28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800" dirty="0" err="1">
                <a:solidFill>
                  <a:schemeClr val="tx1">
                    <a:lumMod val="95000"/>
                    <a:lumOff val="5000"/>
                  </a:schemeClr>
                </a:solidFill>
                <a:latin typeface="Times New Roman" panose="02020603050405020304" pitchFamily="18" charset="0"/>
                <a:cs typeface="Times New Roman" panose="02020603050405020304" pitchFamily="18" charset="0"/>
              </a:rPr>
              <a:t>nó</a:t>
            </a:r>
            <a:r>
              <a:rPr lang="en-US" sz="28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800" dirty="0" err="1">
                <a:solidFill>
                  <a:schemeClr val="tx1">
                    <a:lumMod val="95000"/>
                    <a:lumOff val="5000"/>
                  </a:schemeClr>
                </a:solidFill>
                <a:latin typeface="Times New Roman" panose="02020603050405020304" pitchFamily="18" charset="0"/>
                <a:cs typeface="Times New Roman" panose="02020603050405020304" pitchFamily="18" charset="0"/>
              </a:rPr>
              <a:t>tạo</a:t>
            </a:r>
            <a:r>
              <a:rPr lang="en-US" sz="28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800" dirty="0" err="1">
                <a:solidFill>
                  <a:schemeClr val="tx1">
                    <a:lumMod val="95000"/>
                    <a:lumOff val="5000"/>
                  </a:schemeClr>
                </a:solidFill>
                <a:latin typeface="Times New Roman" panose="02020603050405020304" pitchFamily="18" charset="0"/>
                <a:cs typeface="Times New Roman" panose="02020603050405020304" pitchFamily="18" charset="0"/>
              </a:rPr>
              <a:t>thành</a:t>
            </a:r>
            <a:r>
              <a:rPr lang="en-US" sz="2800" dirty="0">
                <a:solidFill>
                  <a:schemeClr val="tx1">
                    <a:lumMod val="95000"/>
                    <a:lumOff val="5000"/>
                  </a:schemeClr>
                </a:solidFill>
                <a:latin typeface="Times New Roman" panose="02020603050405020304" pitchFamily="18" charset="0"/>
                <a:cs typeface="Times New Roman" panose="02020603050405020304" pitchFamily="18" charset="0"/>
              </a:rPr>
              <a:t>.</a:t>
            </a:r>
          </a:p>
        </p:txBody>
      </p:sp>
      <p:sp>
        <p:nvSpPr>
          <p:cNvPr id="6" name="Rectangle 5"/>
          <p:cNvSpPr/>
          <p:nvPr/>
        </p:nvSpPr>
        <p:spPr>
          <a:xfrm>
            <a:off x="2913568" y="3354040"/>
            <a:ext cx="8648131" cy="867930"/>
          </a:xfrm>
          <a:prstGeom prst="rect">
            <a:avLst/>
          </a:prstGeom>
        </p:spPr>
        <p:txBody>
          <a:bodyPr wrap="square">
            <a:spAutoFit/>
          </a:bodyPr>
          <a:lstStyle/>
          <a:p>
            <a:pPr algn="just" defTabSz="889000" fontAlgn="base">
              <a:lnSpc>
                <a:spcPct val="90000"/>
              </a:lnSpc>
              <a:spcBef>
                <a:spcPct val="0"/>
              </a:spcBef>
              <a:spcAft>
                <a:spcPct val="35000"/>
              </a:spcAft>
            </a:pPr>
            <a:r>
              <a:rPr lang="vi-VN"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Cấu</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tạo</a:t>
            </a:r>
            <a:r>
              <a:rPr lang="en-US" sz="2800" b="1" dirty="0">
                <a:solidFill>
                  <a:srgbClr val="FF0000"/>
                </a:solidFill>
                <a:latin typeface="Times New Roman" panose="02020603050405020304" pitchFamily="18" charset="0"/>
                <a:cs typeface="Times New Roman" panose="02020603050405020304" pitchFamily="18" charset="0"/>
              </a:rPr>
              <a:t> </a:t>
            </a:r>
            <a:r>
              <a:rPr lang="en-US" sz="2800" dirty="0" err="1">
                <a:solidFill>
                  <a:schemeClr val="tx1">
                    <a:lumMod val="95000"/>
                    <a:lumOff val="5000"/>
                  </a:schemeClr>
                </a:solidFill>
                <a:latin typeface="Times New Roman" panose="02020603050405020304" pitchFamily="18" charset="0"/>
                <a:cs typeface="Times New Roman" panose="02020603050405020304" pitchFamily="18" charset="0"/>
              </a:rPr>
              <a:t>đầy</a:t>
            </a:r>
            <a:r>
              <a:rPr lang="en-US" sz="28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800" dirty="0" err="1">
                <a:solidFill>
                  <a:schemeClr val="tx1">
                    <a:lumMod val="95000"/>
                    <a:lumOff val="5000"/>
                  </a:schemeClr>
                </a:solidFill>
                <a:latin typeface="Times New Roman" panose="02020603050405020304" pitchFamily="18" charset="0"/>
                <a:cs typeface="Times New Roman" panose="02020603050405020304" pitchFamily="18" charset="0"/>
              </a:rPr>
              <a:t>đủ</a:t>
            </a:r>
            <a:r>
              <a:rPr lang="en-US" sz="28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800" dirty="0" err="1">
                <a:solidFill>
                  <a:schemeClr val="tx1">
                    <a:lumMod val="95000"/>
                    <a:lumOff val="5000"/>
                  </a:schemeClr>
                </a:solidFill>
                <a:latin typeface="Times New Roman" panose="02020603050405020304" pitchFamily="18" charset="0"/>
                <a:cs typeface="Times New Roman" panose="02020603050405020304" pitchFamily="18" charset="0"/>
              </a:rPr>
              <a:t>của</a:t>
            </a:r>
            <a:r>
              <a:rPr lang="en-US" sz="28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800" dirty="0" err="1">
                <a:solidFill>
                  <a:schemeClr val="tx1">
                    <a:lumMod val="95000"/>
                    <a:lumOff val="5000"/>
                  </a:schemeClr>
                </a:solidFill>
                <a:latin typeface="Times New Roman" panose="02020603050405020304" pitchFamily="18" charset="0"/>
                <a:cs typeface="Times New Roman" panose="02020603050405020304" pitchFamily="18" charset="0"/>
              </a:rPr>
              <a:t>một</a:t>
            </a:r>
            <a:r>
              <a:rPr lang="en-US" sz="28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800" dirty="0" err="1">
                <a:solidFill>
                  <a:schemeClr val="tx1">
                    <a:lumMod val="95000"/>
                    <a:lumOff val="5000"/>
                  </a:schemeClr>
                </a:solidFill>
                <a:latin typeface="Times New Roman" panose="02020603050405020304" pitchFamily="18" charset="0"/>
                <a:cs typeface="Times New Roman" panose="02020603050405020304" pitchFamily="18" charset="0"/>
              </a:rPr>
              <a:t>cụm</a:t>
            </a:r>
            <a:r>
              <a:rPr lang="en-US" sz="28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800" dirty="0" err="1">
                <a:solidFill>
                  <a:schemeClr val="tx1">
                    <a:lumMod val="95000"/>
                    <a:lumOff val="5000"/>
                  </a:schemeClr>
                </a:solidFill>
                <a:latin typeface="Times New Roman" panose="02020603050405020304" pitchFamily="18" charset="0"/>
                <a:cs typeface="Times New Roman" panose="02020603050405020304" pitchFamily="18" charset="0"/>
              </a:rPr>
              <a:t>động</a:t>
            </a:r>
            <a:r>
              <a:rPr lang="en-US" sz="28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800" dirty="0" err="1">
                <a:solidFill>
                  <a:schemeClr val="tx1">
                    <a:lumMod val="95000"/>
                    <a:lumOff val="5000"/>
                  </a:schemeClr>
                </a:solidFill>
                <a:latin typeface="Times New Roman" panose="02020603050405020304" pitchFamily="18" charset="0"/>
                <a:cs typeface="Times New Roman" panose="02020603050405020304" pitchFamily="18" charset="0"/>
              </a:rPr>
              <a:t>từ</a:t>
            </a:r>
            <a:r>
              <a:rPr lang="en-US" sz="28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800" dirty="0" err="1">
                <a:solidFill>
                  <a:schemeClr val="tx1">
                    <a:lumMod val="95000"/>
                    <a:lumOff val="5000"/>
                  </a:schemeClr>
                </a:solidFill>
                <a:latin typeface="Times New Roman" panose="02020603050405020304" pitchFamily="18" charset="0"/>
                <a:cs typeface="Times New Roman" panose="02020603050405020304" pitchFamily="18" charset="0"/>
              </a:rPr>
              <a:t>gồm</a:t>
            </a:r>
            <a:r>
              <a:rPr lang="en-US" sz="2800" dirty="0">
                <a:solidFill>
                  <a:schemeClr val="tx1">
                    <a:lumMod val="95000"/>
                    <a:lumOff val="5000"/>
                  </a:schemeClr>
                </a:solidFill>
                <a:latin typeface="Times New Roman" panose="02020603050405020304" pitchFamily="18" charset="0"/>
                <a:cs typeface="Times New Roman" panose="02020603050405020304" pitchFamily="18" charset="0"/>
              </a:rPr>
              <a:t> 3 </a:t>
            </a:r>
            <a:r>
              <a:rPr lang="en-US" sz="2800" dirty="0" err="1">
                <a:solidFill>
                  <a:schemeClr val="tx1">
                    <a:lumMod val="95000"/>
                    <a:lumOff val="5000"/>
                  </a:schemeClr>
                </a:solidFill>
                <a:latin typeface="Times New Roman" panose="02020603050405020304" pitchFamily="18" charset="0"/>
                <a:cs typeface="Times New Roman" panose="02020603050405020304" pitchFamily="18" charset="0"/>
              </a:rPr>
              <a:t>phần</a:t>
            </a:r>
            <a:r>
              <a:rPr lang="en-US" sz="28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800" dirty="0" err="1">
                <a:solidFill>
                  <a:schemeClr val="tx1">
                    <a:lumMod val="95000"/>
                    <a:lumOff val="5000"/>
                  </a:schemeClr>
                </a:solidFill>
                <a:latin typeface="Times New Roman" panose="02020603050405020304" pitchFamily="18" charset="0"/>
                <a:cs typeface="Times New Roman" panose="02020603050405020304" pitchFamily="18" charset="0"/>
              </a:rPr>
              <a:t>Phần</a:t>
            </a:r>
            <a:r>
              <a:rPr lang="en-US" sz="28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800" dirty="0" err="1">
                <a:solidFill>
                  <a:schemeClr val="tx1">
                    <a:lumMod val="95000"/>
                    <a:lumOff val="5000"/>
                  </a:schemeClr>
                </a:solidFill>
                <a:latin typeface="Times New Roman" panose="02020603050405020304" pitchFamily="18" charset="0"/>
                <a:cs typeface="Times New Roman" panose="02020603050405020304" pitchFamily="18" charset="0"/>
              </a:rPr>
              <a:t>phụ</a:t>
            </a:r>
            <a:r>
              <a:rPr lang="en-US" sz="28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800" dirty="0" err="1">
                <a:solidFill>
                  <a:schemeClr val="tx1">
                    <a:lumMod val="95000"/>
                    <a:lumOff val="5000"/>
                  </a:schemeClr>
                </a:solidFill>
                <a:latin typeface="Times New Roman" panose="02020603050405020304" pitchFamily="18" charset="0"/>
                <a:cs typeface="Times New Roman" panose="02020603050405020304" pitchFamily="18" charset="0"/>
              </a:rPr>
              <a:t>trước</a:t>
            </a:r>
            <a:r>
              <a:rPr lang="en-US" sz="28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800" dirty="0" err="1">
                <a:solidFill>
                  <a:schemeClr val="tx1">
                    <a:lumMod val="95000"/>
                    <a:lumOff val="5000"/>
                  </a:schemeClr>
                </a:solidFill>
                <a:latin typeface="Times New Roman" panose="02020603050405020304" pitchFamily="18" charset="0"/>
                <a:cs typeface="Times New Roman" panose="02020603050405020304" pitchFamily="18" charset="0"/>
              </a:rPr>
              <a:t>phần</a:t>
            </a:r>
            <a:r>
              <a:rPr lang="en-US" sz="28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800" dirty="0" err="1">
                <a:solidFill>
                  <a:schemeClr val="tx1">
                    <a:lumMod val="95000"/>
                    <a:lumOff val="5000"/>
                  </a:schemeClr>
                </a:solidFill>
                <a:latin typeface="Times New Roman" panose="02020603050405020304" pitchFamily="18" charset="0"/>
                <a:cs typeface="Times New Roman" panose="02020603050405020304" pitchFamily="18" charset="0"/>
              </a:rPr>
              <a:t>động</a:t>
            </a:r>
            <a:r>
              <a:rPr lang="en-US" sz="28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800" dirty="0" err="1">
                <a:solidFill>
                  <a:schemeClr val="tx1">
                    <a:lumMod val="95000"/>
                    <a:lumOff val="5000"/>
                  </a:schemeClr>
                </a:solidFill>
                <a:latin typeface="Times New Roman" panose="02020603050405020304" pitchFamily="18" charset="0"/>
                <a:cs typeface="Times New Roman" panose="02020603050405020304" pitchFamily="18" charset="0"/>
              </a:rPr>
              <a:t>từ</a:t>
            </a:r>
            <a:r>
              <a:rPr lang="en-US" sz="28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800" dirty="0" err="1">
                <a:solidFill>
                  <a:schemeClr val="tx1">
                    <a:lumMod val="95000"/>
                    <a:lumOff val="5000"/>
                  </a:schemeClr>
                </a:solidFill>
                <a:latin typeface="Times New Roman" panose="02020603050405020304" pitchFamily="18" charset="0"/>
                <a:cs typeface="Times New Roman" panose="02020603050405020304" pitchFamily="18" charset="0"/>
              </a:rPr>
              <a:t>trung</a:t>
            </a:r>
            <a:r>
              <a:rPr lang="en-US" sz="28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800" dirty="0" err="1">
                <a:solidFill>
                  <a:schemeClr val="tx1">
                    <a:lumMod val="95000"/>
                    <a:lumOff val="5000"/>
                  </a:schemeClr>
                </a:solidFill>
                <a:latin typeface="Times New Roman" panose="02020603050405020304" pitchFamily="18" charset="0"/>
                <a:cs typeface="Times New Roman" panose="02020603050405020304" pitchFamily="18" charset="0"/>
              </a:rPr>
              <a:t>tâm</a:t>
            </a:r>
            <a:r>
              <a:rPr lang="en-US" sz="28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800" dirty="0" err="1">
                <a:solidFill>
                  <a:schemeClr val="tx1">
                    <a:lumMod val="95000"/>
                    <a:lumOff val="5000"/>
                  </a:schemeClr>
                </a:solidFill>
                <a:latin typeface="Times New Roman" panose="02020603050405020304" pitchFamily="18" charset="0"/>
                <a:cs typeface="Times New Roman" panose="02020603050405020304" pitchFamily="18" charset="0"/>
              </a:rPr>
              <a:t>phần</a:t>
            </a:r>
            <a:r>
              <a:rPr lang="en-US" sz="28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800" dirty="0" err="1">
                <a:solidFill>
                  <a:schemeClr val="tx1">
                    <a:lumMod val="95000"/>
                    <a:lumOff val="5000"/>
                  </a:schemeClr>
                </a:solidFill>
                <a:latin typeface="Times New Roman" panose="02020603050405020304" pitchFamily="18" charset="0"/>
                <a:cs typeface="Times New Roman" panose="02020603050405020304" pitchFamily="18" charset="0"/>
              </a:rPr>
              <a:t>phụ</a:t>
            </a:r>
            <a:r>
              <a:rPr lang="en-US" sz="28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800" dirty="0" err="1">
                <a:solidFill>
                  <a:schemeClr val="tx1">
                    <a:lumMod val="95000"/>
                    <a:lumOff val="5000"/>
                  </a:schemeClr>
                </a:solidFill>
                <a:latin typeface="Times New Roman" panose="02020603050405020304" pitchFamily="18" charset="0"/>
                <a:cs typeface="Times New Roman" panose="02020603050405020304" pitchFamily="18" charset="0"/>
              </a:rPr>
              <a:t>sau</a:t>
            </a:r>
            <a:r>
              <a:rPr lang="en-US" sz="2800" dirty="0">
                <a:solidFill>
                  <a:schemeClr val="tx1">
                    <a:lumMod val="95000"/>
                    <a:lumOff val="5000"/>
                  </a:schemeClr>
                </a:solidFill>
                <a:latin typeface="Times New Roman" panose="02020603050405020304" pitchFamily="18" charset="0"/>
                <a:cs typeface="Times New Roman" panose="02020603050405020304" pitchFamily="18" charset="0"/>
              </a:rPr>
              <a:t>.</a:t>
            </a:r>
          </a:p>
        </p:txBody>
      </p:sp>
      <p:sp>
        <p:nvSpPr>
          <p:cNvPr id="7" name="Rectangle 6"/>
          <p:cNvSpPr/>
          <p:nvPr/>
        </p:nvSpPr>
        <p:spPr>
          <a:xfrm>
            <a:off x="3315967" y="4358190"/>
            <a:ext cx="8245732" cy="867930"/>
          </a:xfrm>
          <a:prstGeom prst="rect">
            <a:avLst/>
          </a:prstGeom>
        </p:spPr>
        <p:txBody>
          <a:bodyPr wrap="square">
            <a:spAutoFit/>
          </a:bodyPr>
          <a:lstStyle/>
          <a:p>
            <a:pPr algn="just" defTabSz="800100" fontAlgn="base">
              <a:lnSpc>
                <a:spcPct val="90000"/>
              </a:lnSpc>
              <a:spcBef>
                <a:spcPct val="0"/>
              </a:spcBef>
              <a:spcAft>
                <a:spcPct val="35000"/>
              </a:spcAft>
            </a:pPr>
            <a:r>
              <a:rPr lang="vi-VN" sz="2800" b="1" i="1" dirty="0">
                <a:solidFill>
                  <a:schemeClr val="tx1">
                    <a:lumMod val="95000"/>
                    <a:lumOff val="5000"/>
                  </a:schemeClr>
                </a:solidFill>
                <a:latin typeface="Times New Roman" panose="02020603050405020304" pitchFamily="18" charset="0"/>
                <a:cs typeface="Times New Roman" panose="02020603050405020304" pitchFamily="18" charset="0"/>
              </a:rPr>
              <a:t>+ Phần phụ trước </a:t>
            </a:r>
            <a:r>
              <a:rPr lang="en-US" sz="2800" dirty="0" err="1">
                <a:solidFill>
                  <a:schemeClr val="tx1">
                    <a:lumMod val="95000"/>
                    <a:lumOff val="5000"/>
                  </a:schemeClr>
                </a:solidFill>
                <a:latin typeface="Times New Roman" panose="02020603050405020304" pitchFamily="18" charset="0"/>
                <a:cs typeface="Times New Roman" panose="02020603050405020304" pitchFamily="18" charset="0"/>
              </a:rPr>
              <a:t>thường</a:t>
            </a:r>
            <a:r>
              <a:rPr lang="en-US" sz="28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800" dirty="0" err="1">
                <a:solidFill>
                  <a:schemeClr val="tx1">
                    <a:lumMod val="95000"/>
                    <a:lumOff val="5000"/>
                  </a:schemeClr>
                </a:solidFill>
                <a:latin typeface="Times New Roman" panose="02020603050405020304" pitchFamily="18" charset="0"/>
                <a:cs typeface="Times New Roman" panose="02020603050405020304" pitchFamily="18" charset="0"/>
              </a:rPr>
              <a:t>bổ</a:t>
            </a:r>
            <a:r>
              <a:rPr lang="en-US" sz="2800" dirty="0">
                <a:solidFill>
                  <a:schemeClr val="tx1">
                    <a:lumMod val="95000"/>
                    <a:lumOff val="5000"/>
                  </a:schemeClr>
                </a:solidFill>
                <a:latin typeface="Times New Roman" panose="02020603050405020304" pitchFamily="18" charset="0"/>
                <a:cs typeface="Times New Roman" panose="02020603050405020304" pitchFamily="18" charset="0"/>
              </a:rPr>
              <a:t> sung </a:t>
            </a:r>
            <a:r>
              <a:rPr lang="en-US" sz="2800" dirty="0" err="1">
                <a:solidFill>
                  <a:schemeClr val="tx1">
                    <a:lumMod val="95000"/>
                    <a:lumOff val="5000"/>
                  </a:schemeClr>
                </a:solidFill>
                <a:latin typeface="Times New Roman" panose="02020603050405020304" pitchFamily="18" charset="0"/>
                <a:cs typeface="Times New Roman" panose="02020603050405020304" pitchFamily="18" charset="0"/>
              </a:rPr>
              <a:t>cho</a:t>
            </a:r>
            <a:r>
              <a:rPr lang="en-US" sz="28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800" dirty="0" err="1">
                <a:solidFill>
                  <a:schemeClr val="tx1">
                    <a:lumMod val="95000"/>
                    <a:lumOff val="5000"/>
                  </a:schemeClr>
                </a:solidFill>
                <a:latin typeface="Times New Roman" panose="02020603050405020304" pitchFamily="18" charset="0"/>
                <a:cs typeface="Times New Roman" panose="02020603050405020304" pitchFamily="18" charset="0"/>
              </a:rPr>
              <a:t>động</a:t>
            </a:r>
            <a:r>
              <a:rPr lang="en-US" sz="28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800" dirty="0" err="1">
                <a:solidFill>
                  <a:schemeClr val="tx1">
                    <a:lumMod val="95000"/>
                    <a:lumOff val="5000"/>
                  </a:schemeClr>
                </a:solidFill>
                <a:latin typeface="Times New Roman" panose="02020603050405020304" pitchFamily="18" charset="0"/>
                <a:cs typeface="Times New Roman" panose="02020603050405020304" pitchFamily="18" charset="0"/>
              </a:rPr>
              <a:t>từ</a:t>
            </a:r>
            <a:r>
              <a:rPr lang="en-US" sz="28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800" dirty="0" err="1">
                <a:solidFill>
                  <a:schemeClr val="tx1">
                    <a:lumMod val="95000"/>
                    <a:lumOff val="5000"/>
                  </a:schemeClr>
                </a:solidFill>
                <a:latin typeface="Times New Roman" panose="02020603050405020304" pitchFamily="18" charset="0"/>
                <a:cs typeface="Times New Roman" panose="02020603050405020304" pitchFamily="18" charset="0"/>
              </a:rPr>
              <a:t>những</a:t>
            </a:r>
            <a:r>
              <a:rPr lang="en-US" sz="2800" dirty="0">
                <a:solidFill>
                  <a:schemeClr val="tx1">
                    <a:lumMod val="95000"/>
                    <a:lumOff val="5000"/>
                  </a:schemeClr>
                </a:solidFill>
                <a:latin typeface="Times New Roman" panose="02020603050405020304" pitchFamily="18" charset="0"/>
                <a:cs typeface="Times New Roman" panose="02020603050405020304" pitchFamily="18" charset="0"/>
              </a:rPr>
              <a:t> </a:t>
            </a:r>
            <a:r>
              <a:rPr lang="vi-VN" sz="2800" dirty="0">
                <a:solidFill>
                  <a:schemeClr val="tx1">
                    <a:lumMod val="95000"/>
                    <a:lumOff val="5000"/>
                  </a:schemeClr>
                </a:solidFill>
                <a:latin typeface="Times New Roman" panose="02020603050405020304" pitchFamily="18" charset="0"/>
                <a:cs typeface="Times New Roman" panose="02020603050405020304" pitchFamily="18" charset="0"/>
              </a:rPr>
              <a:t>ý</a:t>
            </a:r>
            <a:r>
              <a:rPr lang="en-US" sz="28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800" dirty="0" err="1">
                <a:solidFill>
                  <a:schemeClr val="tx1">
                    <a:lumMod val="95000"/>
                    <a:lumOff val="5000"/>
                  </a:schemeClr>
                </a:solidFill>
                <a:latin typeface="Times New Roman" panose="02020603050405020304" pitchFamily="18" charset="0"/>
                <a:cs typeface="Times New Roman" panose="02020603050405020304" pitchFamily="18" charset="0"/>
              </a:rPr>
              <a:t>nghĩa</a:t>
            </a:r>
            <a:r>
              <a:rPr lang="en-US" sz="28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800" dirty="0" err="1">
                <a:solidFill>
                  <a:schemeClr val="tx1">
                    <a:lumMod val="95000"/>
                    <a:lumOff val="5000"/>
                  </a:schemeClr>
                </a:solidFill>
                <a:latin typeface="Times New Roman" panose="02020603050405020304" pitchFamily="18" charset="0"/>
                <a:cs typeface="Times New Roman" panose="02020603050405020304" pitchFamily="18" charset="0"/>
              </a:rPr>
              <a:t>như</a:t>
            </a:r>
            <a:r>
              <a:rPr lang="en-US" sz="2800" b="1" i="1"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800" b="1" i="1" dirty="0" err="1">
                <a:solidFill>
                  <a:schemeClr val="tx1">
                    <a:lumMod val="95000"/>
                    <a:lumOff val="5000"/>
                  </a:schemeClr>
                </a:solidFill>
                <a:latin typeface="Times New Roman" panose="02020603050405020304" pitchFamily="18" charset="0"/>
                <a:cs typeface="Times New Roman" panose="02020603050405020304" pitchFamily="18" charset="0"/>
              </a:rPr>
              <a:t>thời</a:t>
            </a:r>
            <a:r>
              <a:rPr lang="en-US" sz="2800" b="1" i="1"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800" b="1" i="1" dirty="0" err="1">
                <a:solidFill>
                  <a:schemeClr val="tx1">
                    <a:lumMod val="95000"/>
                    <a:lumOff val="5000"/>
                  </a:schemeClr>
                </a:solidFill>
                <a:latin typeface="Times New Roman" panose="02020603050405020304" pitchFamily="18" charset="0"/>
                <a:cs typeface="Times New Roman" panose="02020603050405020304" pitchFamily="18" charset="0"/>
              </a:rPr>
              <a:t>gian</a:t>
            </a:r>
            <a:r>
              <a:rPr lang="en-US" sz="2800" b="1" i="1"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800" b="1" i="1" dirty="0" err="1">
                <a:solidFill>
                  <a:schemeClr val="tx1">
                    <a:lumMod val="95000"/>
                    <a:lumOff val="5000"/>
                  </a:schemeClr>
                </a:solidFill>
                <a:latin typeface="Times New Roman" panose="02020603050405020304" pitchFamily="18" charset="0"/>
                <a:cs typeface="Times New Roman" panose="02020603050405020304" pitchFamily="18" charset="0"/>
              </a:rPr>
              <a:t>khẳng</a:t>
            </a:r>
            <a:r>
              <a:rPr lang="en-US" sz="2800" b="1" i="1"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800" b="1" i="1" dirty="0" err="1">
                <a:solidFill>
                  <a:schemeClr val="tx1">
                    <a:lumMod val="95000"/>
                    <a:lumOff val="5000"/>
                  </a:schemeClr>
                </a:solidFill>
                <a:latin typeface="Times New Roman" panose="02020603050405020304" pitchFamily="18" charset="0"/>
                <a:cs typeface="Times New Roman" panose="02020603050405020304" pitchFamily="18" charset="0"/>
              </a:rPr>
              <a:t>định</a:t>
            </a:r>
            <a:r>
              <a:rPr lang="en-US" sz="2800" b="1" i="1"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800" b="1" i="1" dirty="0" err="1">
                <a:solidFill>
                  <a:schemeClr val="tx1">
                    <a:lumMod val="95000"/>
                    <a:lumOff val="5000"/>
                  </a:schemeClr>
                </a:solidFill>
                <a:latin typeface="Times New Roman" panose="02020603050405020304" pitchFamily="18" charset="0"/>
                <a:cs typeface="Times New Roman" panose="02020603050405020304" pitchFamily="18" charset="0"/>
              </a:rPr>
              <a:t>phủ</a:t>
            </a:r>
            <a:r>
              <a:rPr lang="en-US" sz="2800" b="1" i="1"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800" b="1" i="1" dirty="0" err="1">
                <a:solidFill>
                  <a:schemeClr val="tx1">
                    <a:lumMod val="95000"/>
                    <a:lumOff val="5000"/>
                  </a:schemeClr>
                </a:solidFill>
                <a:latin typeface="Times New Roman" panose="02020603050405020304" pitchFamily="18" charset="0"/>
                <a:cs typeface="Times New Roman" panose="02020603050405020304" pitchFamily="18" charset="0"/>
              </a:rPr>
              <a:t>định</a:t>
            </a:r>
            <a:r>
              <a:rPr lang="en-US" sz="2800" b="1" i="1"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800" b="1" i="1" dirty="0" err="1">
                <a:solidFill>
                  <a:schemeClr val="tx1">
                    <a:lumMod val="95000"/>
                    <a:lumOff val="5000"/>
                  </a:schemeClr>
                </a:solidFill>
                <a:latin typeface="Times New Roman" panose="02020603050405020304" pitchFamily="18" charset="0"/>
                <a:cs typeface="Times New Roman" panose="02020603050405020304" pitchFamily="18" charset="0"/>
              </a:rPr>
              <a:t>tiếp</a:t>
            </a:r>
            <a:r>
              <a:rPr lang="en-US" sz="2800" b="1" i="1"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800" b="1" i="1" dirty="0" err="1">
                <a:solidFill>
                  <a:schemeClr val="tx1">
                    <a:lumMod val="95000"/>
                    <a:lumOff val="5000"/>
                  </a:schemeClr>
                </a:solidFill>
                <a:latin typeface="Times New Roman" panose="02020603050405020304" pitchFamily="18" charset="0"/>
                <a:cs typeface="Times New Roman" panose="02020603050405020304" pitchFamily="18" charset="0"/>
              </a:rPr>
              <a:t>diễn</a:t>
            </a:r>
            <a:r>
              <a:rPr lang="en-US" sz="2800" b="1" i="1" dirty="0">
                <a:solidFill>
                  <a:schemeClr val="tx1">
                    <a:lumMod val="95000"/>
                    <a:lumOff val="5000"/>
                  </a:schemeClr>
                </a:solidFill>
                <a:latin typeface="Times New Roman" panose="02020603050405020304" pitchFamily="18" charset="0"/>
                <a:cs typeface="Times New Roman" panose="02020603050405020304" pitchFamily="18" charset="0"/>
              </a:rPr>
              <a:t>...</a:t>
            </a:r>
          </a:p>
        </p:txBody>
      </p:sp>
      <p:sp>
        <p:nvSpPr>
          <p:cNvPr id="9" name="Rectangle 8"/>
          <p:cNvSpPr/>
          <p:nvPr/>
        </p:nvSpPr>
        <p:spPr>
          <a:xfrm>
            <a:off x="3315967" y="5354868"/>
            <a:ext cx="8433331" cy="867930"/>
          </a:xfrm>
          <a:prstGeom prst="rect">
            <a:avLst/>
          </a:prstGeom>
        </p:spPr>
        <p:txBody>
          <a:bodyPr wrap="square">
            <a:spAutoFit/>
          </a:bodyPr>
          <a:lstStyle/>
          <a:p>
            <a:pPr algn="just" defTabSz="800100" fontAlgn="base">
              <a:lnSpc>
                <a:spcPct val="90000"/>
              </a:lnSpc>
              <a:spcBef>
                <a:spcPct val="0"/>
              </a:spcBef>
              <a:spcAft>
                <a:spcPct val="35000"/>
              </a:spcAft>
            </a:pPr>
            <a:r>
              <a:rPr lang="vi-VN" sz="2800" b="1" i="1" dirty="0">
                <a:solidFill>
                  <a:schemeClr val="tx1">
                    <a:lumMod val="95000"/>
                    <a:lumOff val="5000"/>
                  </a:schemeClr>
                </a:solidFill>
                <a:latin typeface="Times New Roman" panose="02020603050405020304" pitchFamily="18" charset="0"/>
                <a:cs typeface="Times New Roman" panose="02020603050405020304" pitchFamily="18" charset="0"/>
              </a:rPr>
              <a:t>+ Phần phụ sau </a:t>
            </a:r>
            <a:r>
              <a:rPr lang="en-US" sz="2800" dirty="0" err="1">
                <a:solidFill>
                  <a:schemeClr val="tx1">
                    <a:lumMod val="95000"/>
                    <a:lumOff val="5000"/>
                  </a:schemeClr>
                </a:solidFill>
                <a:latin typeface="Times New Roman" panose="02020603050405020304" pitchFamily="18" charset="0"/>
                <a:cs typeface="Times New Roman" panose="02020603050405020304" pitchFamily="18" charset="0"/>
              </a:rPr>
              <a:t>thường</a:t>
            </a:r>
            <a:r>
              <a:rPr lang="en-US" sz="28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800" dirty="0" err="1">
                <a:solidFill>
                  <a:schemeClr val="tx1">
                    <a:lumMod val="95000"/>
                    <a:lumOff val="5000"/>
                  </a:schemeClr>
                </a:solidFill>
                <a:latin typeface="Times New Roman" panose="02020603050405020304" pitchFamily="18" charset="0"/>
                <a:cs typeface="Times New Roman" panose="02020603050405020304" pitchFamily="18" charset="0"/>
              </a:rPr>
              <a:t>bổ</a:t>
            </a:r>
            <a:r>
              <a:rPr lang="en-US" sz="2800" dirty="0">
                <a:solidFill>
                  <a:schemeClr val="tx1">
                    <a:lumMod val="95000"/>
                    <a:lumOff val="5000"/>
                  </a:schemeClr>
                </a:solidFill>
                <a:latin typeface="Times New Roman" panose="02020603050405020304" pitchFamily="18" charset="0"/>
                <a:cs typeface="Times New Roman" panose="02020603050405020304" pitchFamily="18" charset="0"/>
              </a:rPr>
              <a:t> sung </a:t>
            </a:r>
            <a:r>
              <a:rPr lang="en-US" sz="2800" dirty="0" err="1">
                <a:solidFill>
                  <a:schemeClr val="tx1">
                    <a:lumMod val="95000"/>
                    <a:lumOff val="5000"/>
                  </a:schemeClr>
                </a:solidFill>
                <a:latin typeface="Times New Roman" panose="02020603050405020304" pitchFamily="18" charset="0"/>
                <a:cs typeface="Times New Roman" panose="02020603050405020304" pitchFamily="18" charset="0"/>
              </a:rPr>
              <a:t>cho</a:t>
            </a:r>
            <a:r>
              <a:rPr lang="en-US" sz="28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800" dirty="0" err="1">
                <a:solidFill>
                  <a:schemeClr val="tx1">
                    <a:lumMod val="95000"/>
                    <a:lumOff val="5000"/>
                  </a:schemeClr>
                </a:solidFill>
                <a:latin typeface="Times New Roman" panose="02020603050405020304" pitchFamily="18" charset="0"/>
                <a:cs typeface="Times New Roman" panose="02020603050405020304" pitchFamily="18" charset="0"/>
              </a:rPr>
              <a:t>động</a:t>
            </a:r>
            <a:r>
              <a:rPr lang="en-US" sz="28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800" dirty="0" err="1">
                <a:solidFill>
                  <a:schemeClr val="tx1">
                    <a:lumMod val="95000"/>
                    <a:lumOff val="5000"/>
                  </a:schemeClr>
                </a:solidFill>
                <a:latin typeface="Times New Roman" panose="02020603050405020304" pitchFamily="18" charset="0"/>
                <a:cs typeface="Times New Roman" panose="02020603050405020304" pitchFamily="18" charset="0"/>
              </a:rPr>
              <a:t>từ</a:t>
            </a:r>
            <a:r>
              <a:rPr lang="en-US" sz="28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800" dirty="0" err="1">
                <a:solidFill>
                  <a:schemeClr val="tx1">
                    <a:lumMod val="95000"/>
                    <a:lumOff val="5000"/>
                  </a:schemeClr>
                </a:solidFill>
                <a:latin typeface="Times New Roman" panose="02020603050405020304" pitchFamily="18" charset="0"/>
                <a:cs typeface="Times New Roman" panose="02020603050405020304" pitchFamily="18" charset="0"/>
              </a:rPr>
              <a:t>những</a:t>
            </a:r>
            <a:r>
              <a:rPr lang="en-US" sz="2800" dirty="0">
                <a:solidFill>
                  <a:schemeClr val="tx1">
                    <a:lumMod val="95000"/>
                    <a:lumOff val="5000"/>
                  </a:schemeClr>
                </a:solidFill>
                <a:latin typeface="Times New Roman" panose="02020603050405020304" pitchFamily="18" charset="0"/>
                <a:cs typeface="Times New Roman" panose="02020603050405020304" pitchFamily="18" charset="0"/>
              </a:rPr>
              <a:t> </a:t>
            </a:r>
            <a:r>
              <a:rPr lang="vi-VN" sz="2800" dirty="0">
                <a:solidFill>
                  <a:schemeClr val="tx1">
                    <a:lumMod val="95000"/>
                    <a:lumOff val="5000"/>
                  </a:schemeClr>
                </a:solidFill>
                <a:latin typeface="Times New Roman" panose="02020603050405020304" pitchFamily="18" charset="0"/>
                <a:cs typeface="Times New Roman" panose="02020603050405020304" pitchFamily="18" charset="0"/>
              </a:rPr>
              <a:t>ý</a:t>
            </a:r>
            <a:r>
              <a:rPr lang="en-US" sz="28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800" dirty="0" err="1">
                <a:solidFill>
                  <a:schemeClr val="tx1">
                    <a:lumMod val="95000"/>
                    <a:lumOff val="5000"/>
                  </a:schemeClr>
                </a:solidFill>
                <a:latin typeface="Times New Roman" panose="02020603050405020304" pitchFamily="18" charset="0"/>
                <a:cs typeface="Times New Roman" panose="02020603050405020304" pitchFamily="18" charset="0"/>
              </a:rPr>
              <a:t>nghĩa</a:t>
            </a:r>
            <a:r>
              <a:rPr lang="en-US" sz="28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800" dirty="0" err="1">
                <a:solidFill>
                  <a:schemeClr val="tx1">
                    <a:lumMod val="95000"/>
                    <a:lumOff val="5000"/>
                  </a:schemeClr>
                </a:solidFill>
                <a:latin typeface="Times New Roman" panose="02020603050405020304" pitchFamily="18" charset="0"/>
                <a:cs typeface="Times New Roman" panose="02020603050405020304" pitchFamily="18" charset="0"/>
              </a:rPr>
              <a:t>như</a:t>
            </a:r>
            <a:r>
              <a:rPr lang="en-US" sz="28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800" b="1" i="1" dirty="0" err="1">
                <a:solidFill>
                  <a:schemeClr val="tx1">
                    <a:lumMod val="95000"/>
                    <a:lumOff val="5000"/>
                  </a:schemeClr>
                </a:solidFill>
                <a:latin typeface="Times New Roman" panose="02020603050405020304" pitchFamily="18" charset="0"/>
                <a:cs typeface="Times New Roman" panose="02020603050405020304" pitchFamily="18" charset="0"/>
              </a:rPr>
              <a:t>đối</a:t>
            </a:r>
            <a:r>
              <a:rPr lang="en-US" sz="2800" b="1" i="1"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800" b="1" i="1" dirty="0" err="1">
                <a:solidFill>
                  <a:schemeClr val="tx1">
                    <a:lumMod val="95000"/>
                    <a:lumOff val="5000"/>
                  </a:schemeClr>
                </a:solidFill>
                <a:latin typeface="Times New Roman" panose="02020603050405020304" pitchFamily="18" charset="0"/>
                <a:cs typeface="Times New Roman" panose="02020603050405020304" pitchFamily="18" charset="0"/>
              </a:rPr>
              <a:t>tượng</a:t>
            </a:r>
            <a:r>
              <a:rPr lang="en-US" sz="2800" b="1" i="1"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800" b="1" i="1" dirty="0" err="1">
                <a:solidFill>
                  <a:schemeClr val="tx1">
                    <a:lumMod val="95000"/>
                    <a:lumOff val="5000"/>
                  </a:schemeClr>
                </a:solidFill>
                <a:latin typeface="Times New Roman" panose="02020603050405020304" pitchFamily="18" charset="0"/>
                <a:cs typeface="Times New Roman" panose="02020603050405020304" pitchFamily="18" charset="0"/>
              </a:rPr>
              <a:t>địa</a:t>
            </a:r>
            <a:r>
              <a:rPr lang="en-US" sz="2800" b="1" i="1"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800" b="1" i="1" dirty="0" err="1">
                <a:solidFill>
                  <a:schemeClr val="tx1">
                    <a:lumMod val="95000"/>
                    <a:lumOff val="5000"/>
                  </a:schemeClr>
                </a:solidFill>
                <a:latin typeface="Times New Roman" panose="02020603050405020304" pitchFamily="18" charset="0"/>
                <a:cs typeface="Times New Roman" panose="02020603050405020304" pitchFamily="18" charset="0"/>
              </a:rPr>
              <a:t>điểm</a:t>
            </a:r>
            <a:r>
              <a:rPr lang="en-US" sz="2800" b="1" i="1"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800" b="1" i="1" dirty="0" err="1">
                <a:solidFill>
                  <a:schemeClr val="tx1">
                    <a:lumMod val="95000"/>
                    <a:lumOff val="5000"/>
                  </a:schemeClr>
                </a:solidFill>
                <a:latin typeface="Times New Roman" panose="02020603050405020304" pitchFamily="18" charset="0"/>
                <a:cs typeface="Times New Roman" panose="02020603050405020304" pitchFamily="18" charset="0"/>
              </a:rPr>
              <a:t>thời</a:t>
            </a:r>
            <a:r>
              <a:rPr lang="en-US" sz="2800" b="1" i="1"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800" b="1" i="1" dirty="0" err="1">
                <a:solidFill>
                  <a:schemeClr val="tx1">
                    <a:lumMod val="95000"/>
                    <a:lumOff val="5000"/>
                  </a:schemeClr>
                </a:solidFill>
                <a:latin typeface="Times New Roman" panose="02020603050405020304" pitchFamily="18" charset="0"/>
                <a:cs typeface="Times New Roman" panose="02020603050405020304" pitchFamily="18" charset="0"/>
              </a:rPr>
              <a:t>gian</a:t>
            </a:r>
            <a:r>
              <a:rPr lang="en-US" sz="2800" b="1" i="1" dirty="0">
                <a:solidFill>
                  <a:schemeClr val="tx1">
                    <a:lumMod val="95000"/>
                    <a:lumOff val="5000"/>
                  </a:schemeClr>
                </a:solidFill>
                <a:latin typeface="Times New Roman" panose="02020603050405020304" pitchFamily="18" charset="0"/>
                <a:cs typeface="Times New Roman" panose="02020603050405020304" pitchFamily="18" charset="0"/>
              </a:rPr>
              <a:t>...</a:t>
            </a:r>
          </a:p>
        </p:txBody>
      </p:sp>
      <p:pic>
        <p:nvPicPr>
          <p:cNvPr id="46" name="Picture 45"/>
          <p:cNvPicPr>
            <a:picLocks noChangeAspect="1"/>
          </p:cNvPicPr>
          <p:nvPr/>
        </p:nvPicPr>
        <p:blipFill>
          <a:blip r:embed="rId4"/>
          <a:stretch>
            <a:fillRect/>
          </a:stretch>
        </p:blipFill>
        <p:spPr>
          <a:xfrm>
            <a:off x="431776" y="495480"/>
            <a:ext cx="7315834" cy="1926503"/>
          </a:xfrm>
          <a:prstGeom prst="rect">
            <a:avLst/>
          </a:prstGeom>
        </p:spPr>
      </p:pic>
    </p:spTree>
    <p:extLst>
      <p:ext uri="{BB962C8B-B14F-4D97-AF65-F5344CB8AC3E}">
        <p14:creationId xmlns:p14="http://schemas.microsoft.com/office/powerpoint/2010/main" val="5934730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down)">
                                      <p:cBhvr>
                                        <p:cTn id="7" dur="500"/>
                                        <p:tgtEl>
                                          <p:spTgt spid="27"/>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circle(in)">
                                      <p:cBhvr>
                                        <p:cTn id="12" dur="20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barn(inVertical)">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wipe(down)">
                                      <p:cBhvr>
                                        <p:cTn id="22" dur="500"/>
                                        <p:tgtEl>
                                          <p:spTgt spid="7"/>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barn(inVertical)">
                                      <p:cBhvr>
                                        <p:cTn id="2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P spid="7" grpId="0"/>
      <p:bldP spid="9"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Text, letter&#10;&#10;Description automatically generated">
            <a:extLst>
              <a:ext uri="{FF2B5EF4-FFF2-40B4-BE49-F238E27FC236}">
                <a16:creationId xmlns:a16="http://schemas.microsoft.com/office/drawing/2014/main" id="{8A5AB242-57CB-F44F-9E6C-575945A9F710}"/>
              </a:ext>
            </a:extLst>
          </p:cNvPr>
          <p:cNvPicPr>
            <a:picLocks noChangeAspect="1"/>
          </p:cNvPicPr>
          <p:nvPr/>
        </p:nvPicPr>
        <p:blipFill>
          <a:blip r:embed="rId3"/>
          <a:stretch>
            <a:fillRect/>
          </a:stretch>
        </p:blipFill>
        <p:spPr>
          <a:xfrm rot="16200000">
            <a:off x="2667273" y="-2667272"/>
            <a:ext cx="6858000" cy="12192544"/>
          </a:xfrm>
          <a:prstGeom prst="rect">
            <a:avLst/>
          </a:prstGeom>
        </p:spPr>
      </p:pic>
      <p:sp>
        <p:nvSpPr>
          <p:cNvPr id="2" name="Rectangle 1"/>
          <p:cNvSpPr/>
          <p:nvPr/>
        </p:nvSpPr>
        <p:spPr>
          <a:xfrm>
            <a:off x="450376" y="491319"/>
            <a:ext cx="11273051" cy="5923129"/>
          </a:xfrm>
          <a:prstGeom prst="rect">
            <a:avLst/>
          </a:prstGeom>
          <a:solidFill>
            <a:srgbClr val="FFFFFF">
              <a:alpha val="96078"/>
            </a:srgb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5" name="Rectangle 24"/>
          <p:cNvSpPr/>
          <p:nvPr/>
        </p:nvSpPr>
        <p:spPr>
          <a:xfrm>
            <a:off x="4061038" y="1763517"/>
            <a:ext cx="4646233" cy="646331"/>
          </a:xfrm>
          <a:prstGeom prst="rect">
            <a:avLst/>
          </a:prstGeom>
        </p:spPr>
        <p:txBody>
          <a:bodyPr wrap="square">
            <a:spAutoFit/>
          </a:bodyPr>
          <a:lstStyle/>
          <a:p>
            <a:pPr algn="just" fontAlgn="base">
              <a:spcBef>
                <a:spcPct val="0"/>
              </a:spcBef>
              <a:spcAft>
                <a:spcPct val="0"/>
              </a:spcAft>
            </a:pPr>
            <a:r>
              <a:rPr lang="vi-VN" sz="3600" i="1" dirty="0">
                <a:solidFill>
                  <a:srgbClr val="FF0000"/>
                </a:solidFill>
                <a:latin typeface="Times New Roman" panose="02020603050405020304" pitchFamily="18" charset="0"/>
                <a:ea typeface="Times New Roman" panose="02020603050405020304" pitchFamily="18" charset="0"/>
                <a:cs typeface="Arial" charset="0"/>
              </a:rPr>
              <a:t>Trời vẫn rét quá</a:t>
            </a:r>
            <a:endParaRPr lang="en-US" sz="3600" dirty="0">
              <a:solidFill>
                <a:srgbClr val="FF0000"/>
              </a:solidFill>
              <a:latin typeface="Times New Roman" panose="02020603050405020304" pitchFamily="18" charset="0"/>
              <a:ea typeface="Times New Roman" panose="02020603050405020304" pitchFamily="18" charset="0"/>
              <a:cs typeface="Arial" charset="0"/>
            </a:endParaRPr>
          </a:p>
        </p:txBody>
      </p:sp>
      <p:graphicFrame>
        <p:nvGraphicFramePr>
          <p:cNvPr id="26" name="Table 25"/>
          <p:cNvGraphicFramePr>
            <a:graphicFrameLocks noGrp="1"/>
          </p:cNvGraphicFramePr>
          <p:nvPr/>
        </p:nvGraphicFramePr>
        <p:xfrm>
          <a:off x="846160" y="2595140"/>
          <a:ext cx="10222175" cy="3105281"/>
        </p:xfrm>
        <a:graphic>
          <a:graphicData uri="http://schemas.openxmlformats.org/drawingml/2006/table">
            <a:tbl>
              <a:tblPr firstRow="1" firstCol="1" lastRow="1" lastCol="1" bandRow="1" bandCol="1">
                <a:tableStyleId>{5940675A-B579-460E-94D1-54222C63F5DA}</a:tableStyleId>
              </a:tblPr>
              <a:tblGrid>
                <a:gridCol w="2019870">
                  <a:extLst>
                    <a:ext uri="{9D8B030D-6E8A-4147-A177-3AD203B41FA5}">
                      <a16:colId xmlns:a16="http://schemas.microsoft.com/office/drawing/2014/main" val="121154694"/>
                    </a:ext>
                  </a:extLst>
                </a:gridCol>
                <a:gridCol w="3091217">
                  <a:extLst>
                    <a:ext uri="{9D8B030D-6E8A-4147-A177-3AD203B41FA5}">
                      <a16:colId xmlns:a16="http://schemas.microsoft.com/office/drawing/2014/main" val="1916621454"/>
                    </a:ext>
                  </a:extLst>
                </a:gridCol>
                <a:gridCol w="2555544">
                  <a:extLst>
                    <a:ext uri="{9D8B030D-6E8A-4147-A177-3AD203B41FA5}">
                      <a16:colId xmlns:a16="http://schemas.microsoft.com/office/drawing/2014/main" val="2511948007"/>
                    </a:ext>
                  </a:extLst>
                </a:gridCol>
                <a:gridCol w="2555544">
                  <a:extLst>
                    <a:ext uri="{9D8B030D-6E8A-4147-A177-3AD203B41FA5}">
                      <a16:colId xmlns:a16="http://schemas.microsoft.com/office/drawing/2014/main" val="1566378943"/>
                    </a:ext>
                  </a:extLst>
                </a:gridCol>
              </a:tblGrid>
              <a:tr h="980573">
                <a:tc>
                  <a:txBody>
                    <a:bodyPr/>
                    <a:lstStyle/>
                    <a:p>
                      <a:pPr algn="ctr">
                        <a:lnSpc>
                          <a:spcPct val="115000"/>
                        </a:lnSpc>
                        <a:spcAft>
                          <a:spcPts val="750"/>
                        </a:spcAft>
                      </a:pPr>
                      <a:r>
                        <a:rPr lang="en-US" sz="3200" dirty="0">
                          <a:solidFill>
                            <a:schemeClr val="bg1"/>
                          </a:solidFill>
                          <a:effectLst/>
                          <a:latin typeface="Times New Roman" panose="02020603050405020304" pitchFamily="18" charset="0"/>
                          <a:cs typeface="Times New Roman" panose="02020603050405020304" pitchFamily="18" charset="0"/>
                        </a:rPr>
                        <a:t>   </a:t>
                      </a:r>
                      <a:r>
                        <a:rPr lang="en-US" sz="3200" dirty="0" err="1">
                          <a:solidFill>
                            <a:schemeClr val="bg1"/>
                          </a:solidFill>
                          <a:effectLst/>
                          <a:latin typeface="Times New Roman" panose="02020603050405020304" pitchFamily="18" charset="0"/>
                          <a:cs typeface="Times New Roman" panose="02020603050405020304" pitchFamily="18" charset="0"/>
                        </a:rPr>
                        <a:t>Cấu</a:t>
                      </a:r>
                      <a:r>
                        <a:rPr lang="en-US" sz="3200" dirty="0">
                          <a:solidFill>
                            <a:schemeClr val="bg1"/>
                          </a:solidFill>
                          <a:effectLst/>
                          <a:latin typeface="Times New Roman" panose="02020603050405020304" pitchFamily="18" charset="0"/>
                          <a:cs typeface="Times New Roman" panose="02020603050405020304" pitchFamily="18" charset="0"/>
                        </a:rPr>
                        <a:t> </a:t>
                      </a:r>
                      <a:r>
                        <a:rPr lang="en-US" sz="3200" dirty="0" err="1">
                          <a:solidFill>
                            <a:schemeClr val="bg1"/>
                          </a:solidFill>
                          <a:effectLst/>
                          <a:latin typeface="Times New Roman" panose="02020603050405020304" pitchFamily="18" charset="0"/>
                          <a:cs typeface="Times New Roman" panose="02020603050405020304" pitchFamily="18" charset="0"/>
                        </a:rPr>
                        <a:t>tạo</a:t>
                      </a:r>
                      <a:endParaRPr lang="en-US" sz="3200" dirty="0">
                        <a:solidFill>
                          <a:schemeClr val="bg1"/>
                        </a:solidFill>
                        <a:effectLst/>
                        <a:latin typeface="Times New Roman" panose="02020603050405020304" pitchFamily="18" charset="0"/>
                        <a:cs typeface="Times New Roman" panose="02020603050405020304" pitchFamily="18" charset="0"/>
                      </a:endParaRPr>
                    </a:p>
                    <a:p>
                      <a:pPr algn="ctr">
                        <a:lnSpc>
                          <a:spcPct val="115000"/>
                        </a:lnSpc>
                        <a:spcAft>
                          <a:spcPts val="750"/>
                        </a:spcAft>
                      </a:pPr>
                      <a:r>
                        <a:rPr lang="en-US" sz="3200" dirty="0">
                          <a:solidFill>
                            <a:schemeClr val="bg1"/>
                          </a:solidFill>
                          <a:effectLst/>
                          <a:latin typeface="Times New Roman" panose="02020603050405020304" pitchFamily="18" charset="0"/>
                          <a:cs typeface="Times New Roman" panose="02020603050405020304" pitchFamily="18" charset="0"/>
                        </a:rPr>
                        <a:t> </a:t>
                      </a:r>
                      <a:endParaRPr lang="en-US" sz="3200"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solidFill>
                      <a:srgbClr val="009999"/>
                    </a:solidFill>
                  </a:tcPr>
                </a:tc>
                <a:tc>
                  <a:txBody>
                    <a:bodyPr/>
                    <a:lstStyle/>
                    <a:p>
                      <a:pPr algn="ctr">
                        <a:lnSpc>
                          <a:spcPct val="115000"/>
                        </a:lnSpc>
                        <a:spcAft>
                          <a:spcPts val="750"/>
                        </a:spcAft>
                      </a:pPr>
                      <a:r>
                        <a:rPr lang="en-US" sz="3200" dirty="0" err="1">
                          <a:solidFill>
                            <a:schemeClr val="bg1"/>
                          </a:solidFill>
                          <a:effectLst/>
                          <a:latin typeface="Times New Roman" panose="02020603050405020304" pitchFamily="18" charset="0"/>
                          <a:cs typeface="Times New Roman" panose="02020603050405020304" pitchFamily="18" charset="0"/>
                        </a:rPr>
                        <a:t>Phần</a:t>
                      </a:r>
                      <a:r>
                        <a:rPr lang="en-US" sz="3200" dirty="0">
                          <a:solidFill>
                            <a:schemeClr val="bg1"/>
                          </a:solidFill>
                          <a:effectLst/>
                          <a:latin typeface="Times New Roman" panose="02020603050405020304" pitchFamily="18" charset="0"/>
                          <a:cs typeface="Times New Roman" panose="02020603050405020304" pitchFamily="18" charset="0"/>
                        </a:rPr>
                        <a:t> </a:t>
                      </a:r>
                      <a:r>
                        <a:rPr lang="en-US" sz="3200" dirty="0" err="1">
                          <a:solidFill>
                            <a:schemeClr val="bg1"/>
                          </a:solidFill>
                          <a:effectLst/>
                          <a:latin typeface="Times New Roman" panose="02020603050405020304" pitchFamily="18" charset="0"/>
                          <a:cs typeface="Times New Roman" panose="02020603050405020304" pitchFamily="18" charset="0"/>
                        </a:rPr>
                        <a:t>phụ</a:t>
                      </a:r>
                      <a:r>
                        <a:rPr lang="en-US" sz="3200" dirty="0">
                          <a:solidFill>
                            <a:schemeClr val="bg1"/>
                          </a:solidFill>
                          <a:effectLst/>
                          <a:latin typeface="Times New Roman" panose="02020603050405020304" pitchFamily="18" charset="0"/>
                          <a:cs typeface="Times New Roman" panose="02020603050405020304" pitchFamily="18" charset="0"/>
                        </a:rPr>
                        <a:t> </a:t>
                      </a:r>
                      <a:r>
                        <a:rPr lang="en-US" sz="3200" dirty="0" err="1">
                          <a:solidFill>
                            <a:schemeClr val="bg1"/>
                          </a:solidFill>
                          <a:effectLst/>
                          <a:latin typeface="Times New Roman" panose="02020603050405020304" pitchFamily="18" charset="0"/>
                          <a:cs typeface="Times New Roman" panose="02020603050405020304" pitchFamily="18" charset="0"/>
                        </a:rPr>
                        <a:t>trước</a:t>
                      </a:r>
                      <a:endParaRPr lang="en-US" sz="3200"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solidFill>
                      <a:srgbClr val="009999"/>
                    </a:solidFill>
                  </a:tcPr>
                </a:tc>
                <a:tc>
                  <a:txBody>
                    <a:bodyPr/>
                    <a:lstStyle/>
                    <a:p>
                      <a:pPr algn="ctr">
                        <a:lnSpc>
                          <a:spcPct val="115000"/>
                        </a:lnSpc>
                        <a:spcAft>
                          <a:spcPts val="750"/>
                        </a:spcAft>
                      </a:pPr>
                      <a:r>
                        <a:rPr lang="en-US" sz="3200" dirty="0">
                          <a:solidFill>
                            <a:schemeClr val="bg1"/>
                          </a:solidFill>
                          <a:effectLst/>
                          <a:latin typeface="Times New Roman" panose="02020603050405020304" pitchFamily="18" charset="0"/>
                          <a:cs typeface="Times New Roman" panose="02020603050405020304" pitchFamily="18" charset="0"/>
                        </a:rPr>
                        <a:t>TP </a:t>
                      </a:r>
                      <a:r>
                        <a:rPr lang="en-US" sz="3200" dirty="0" err="1">
                          <a:solidFill>
                            <a:schemeClr val="bg1"/>
                          </a:solidFill>
                          <a:effectLst/>
                          <a:latin typeface="Times New Roman" panose="02020603050405020304" pitchFamily="18" charset="0"/>
                          <a:cs typeface="Times New Roman" panose="02020603050405020304" pitchFamily="18" charset="0"/>
                        </a:rPr>
                        <a:t>trung</a:t>
                      </a:r>
                      <a:r>
                        <a:rPr lang="en-US" sz="3200" dirty="0">
                          <a:solidFill>
                            <a:schemeClr val="bg1"/>
                          </a:solidFill>
                          <a:effectLst/>
                          <a:latin typeface="Times New Roman" panose="02020603050405020304" pitchFamily="18" charset="0"/>
                          <a:cs typeface="Times New Roman" panose="02020603050405020304" pitchFamily="18" charset="0"/>
                        </a:rPr>
                        <a:t> </a:t>
                      </a:r>
                      <a:r>
                        <a:rPr lang="en-US" sz="3200" dirty="0" err="1">
                          <a:solidFill>
                            <a:schemeClr val="bg1"/>
                          </a:solidFill>
                          <a:effectLst/>
                          <a:latin typeface="Times New Roman" panose="02020603050405020304" pitchFamily="18" charset="0"/>
                          <a:cs typeface="Times New Roman" panose="02020603050405020304" pitchFamily="18" charset="0"/>
                        </a:rPr>
                        <a:t>tâm</a:t>
                      </a:r>
                      <a:r>
                        <a:rPr lang="en-US" sz="3200" dirty="0">
                          <a:solidFill>
                            <a:schemeClr val="bg1"/>
                          </a:solidFill>
                          <a:effectLst/>
                          <a:latin typeface="Times New Roman" panose="02020603050405020304" pitchFamily="18" charset="0"/>
                          <a:cs typeface="Times New Roman" panose="02020603050405020304" pitchFamily="18" charset="0"/>
                        </a:rPr>
                        <a:t>:</a:t>
                      </a:r>
                      <a:endParaRPr lang="en-US" sz="3200"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solidFill>
                      <a:srgbClr val="009999"/>
                    </a:solidFill>
                  </a:tcPr>
                </a:tc>
                <a:tc>
                  <a:txBody>
                    <a:bodyPr/>
                    <a:lstStyle/>
                    <a:p>
                      <a:pPr algn="ctr">
                        <a:lnSpc>
                          <a:spcPct val="115000"/>
                        </a:lnSpc>
                        <a:spcAft>
                          <a:spcPts val="750"/>
                        </a:spcAft>
                      </a:pPr>
                      <a:r>
                        <a:rPr lang="en-US" sz="3200" dirty="0" err="1">
                          <a:solidFill>
                            <a:schemeClr val="bg1"/>
                          </a:solidFill>
                          <a:effectLst/>
                          <a:latin typeface="Times New Roman" panose="02020603050405020304" pitchFamily="18" charset="0"/>
                          <a:cs typeface="Times New Roman" panose="02020603050405020304" pitchFamily="18" charset="0"/>
                        </a:rPr>
                        <a:t>Phần</a:t>
                      </a:r>
                      <a:r>
                        <a:rPr lang="en-US" sz="3200" dirty="0">
                          <a:solidFill>
                            <a:schemeClr val="bg1"/>
                          </a:solidFill>
                          <a:effectLst/>
                          <a:latin typeface="Times New Roman" panose="02020603050405020304" pitchFamily="18" charset="0"/>
                          <a:cs typeface="Times New Roman" panose="02020603050405020304" pitchFamily="18" charset="0"/>
                        </a:rPr>
                        <a:t> </a:t>
                      </a:r>
                      <a:r>
                        <a:rPr lang="en-US" sz="3200" dirty="0" err="1">
                          <a:solidFill>
                            <a:schemeClr val="bg1"/>
                          </a:solidFill>
                          <a:effectLst/>
                          <a:latin typeface="Times New Roman" panose="02020603050405020304" pitchFamily="18" charset="0"/>
                          <a:cs typeface="Times New Roman" panose="02020603050405020304" pitchFamily="18" charset="0"/>
                        </a:rPr>
                        <a:t>phụ</a:t>
                      </a:r>
                      <a:r>
                        <a:rPr lang="en-US" sz="3200" dirty="0">
                          <a:solidFill>
                            <a:schemeClr val="bg1"/>
                          </a:solidFill>
                          <a:effectLst/>
                          <a:latin typeface="Times New Roman" panose="02020603050405020304" pitchFamily="18" charset="0"/>
                          <a:cs typeface="Times New Roman" panose="02020603050405020304" pitchFamily="18" charset="0"/>
                        </a:rPr>
                        <a:t> </a:t>
                      </a:r>
                      <a:r>
                        <a:rPr lang="en-US" sz="3200" dirty="0" err="1">
                          <a:solidFill>
                            <a:schemeClr val="bg1"/>
                          </a:solidFill>
                          <a:effectLst/>
                          <a:latin typeface="Times New Roman" panose="02020603050405020304" pitchFamily="18" charset="0"/>
                          <a:cs typeface="Times New Roman" panose="02020603050405020304" pitchFamily="18" charset="0"/>
                        </a:rPr>
                        <a:t>sau</a:t>
                      </a:r>
                      <a:endParaRPr lang="en-US" sz="3200"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solidFill>
                      <a:srgbClr val="009999"/>
                    </a:solidFill>
                  </a:tcPr>
                </a:tc>
                <a:extLst>
                  <a:ext uri="{0D108BD9-81ED-4DB2-BD59-A6C34878D82A}">
                    <a16:rowId xmlns:a16="http://schemas.microsoft.com/office/drawing/2014/main" val="1446768990"/>
                  </a:ext>
                </a:extLst>
              </a:tr>
              <a:tr h="642325">
                <a:tc>
                  <a:txBody>
                    <a:bodyPr/>
                    <a:lstStyle/>
                    <a:p>
                      <a:pPr>
                        <a:lnSpc>
                          <a:spcPct val="115000"/>
                        </a:lnSpc>
                        <a:spcAft>
                          <a:spcPts val="750"/>
                        </a:spcAft>
                      </a:pPr>
                      <a:r>
                        <a:rPr lang="vi-VN" sz="3200" b="1" dirty="0">
                          <a:effectLst/>
                          <a:latin typeface="Times New Roman" panose="02020603050405020304" pitchFamily="18" charset="0"/>
                          <a:cs typeface="Times New Roman" panose="02020603050405020304" pitchFamily="18" charset="0"/>
                        </a:rPr>
                        <a:t>Ví</a:t>
                      </a:r>
                      <a:r>
                        <a:rPr lang="vi-VN" sz="3200" b="1" baseline="0" dirty="0">
                          <a:effectLst/>
                          <a:latin typeface="Times New Roman" panose="02020603050405020304" pitchFamily="18" charset="0"/>
                          <a:cs typeface="Times New Roman" panose="02020603050405020304" pitchFamily="18" charset="0"/>
                        </a:rPr>
                        <a:t> dụ</a:t>
                      </a:r>
                      <a:endParaRPr lang="en-US" sz="3200" b="1"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nSpc>
                          <a:spcPct val="115000"/>
                        </a:lnSpc>
                        <a:spcAft>
                          <a:spcPts val="750"/>
                        </a:spcAft>
                      </a:pPr>
                      <a:endParaRPr lang="en-US" sz="3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nSpc>
                          <a:spcPct val="115000"/>
                        </a:lnSpc>
                        <a:spcAft>
                          <a:spcPts val="750"/>
                        </a:spcAft>
                      </a:pPr>
                      <a:endParaRPr lang="en-US" sz="3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nSpc>
                          <a:spcPct val="115000"/>
                        </a:lnSpc>
                        <a:spcAft>
                          <a:spcPts val="750"/>
                        </a:spcAft>
                      </a:pPr>
                      <a:endParaRPr lang="en-US" sz="3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2328559798"/>
                  </a:ext>
                </a:extLst>
              </a:tr>
              <a:tr h="1284650">
                <a:tc>
                  <a:txBody>
                    <a:bodyPr/>
                    <a:lstStyle/>
                    <a:p>
                      <a:pPr>
                        <a:lnSpc>
                          <a:spcPct val="115000"/>
                        </a:lnSpc>
                        <a:spcAft>
                          <a:spcPts val="750"/>
                        </a:spcAft>
                      </a:pPr>
                      <a:r>
                        <a:rPr lang="en-US" sz="3200" b="1" dirty="0">
                          <a:effectLst/>
                          <a:latin typeface="Times New Roman" panose="02020603050405020304" pitchFamily="18" charset="0"/>
                          <a:cs typeface="Times New Roman" panose="02020603050405020304" pitchFamily="18" charset="0"/>
                        </a:rPr>
                        <a:t>Ý </a:t>
                      </a:r>
                      <a:r>
                        <a:rPr lang="en-US" sz="3200" b="1" dirty="0" err="1">
                          <a:effectLst/>
                          <a:latin typeface="Times New Roman" panose="02020603050405020304" pitchFamily="18" charset="0"/>
                          <a:cs typeface="Times New Roman" panose="02020603050405020304" pitchFamily="18" charset="0"/>
                        </a:rPr>
                        <a:t>nghĩa</a:t>
                      </a:r>
                      <a:endParaRPr lang="en-US" sz="3200" b="1"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nSpc>
                          <a:spcPct val="115000"/>
                        </a:lnSpc>
                        <a:spcAft>
                          <a:spcPts val="750"/>
                        </a:spcAft>
                      </a:pPr>
                      <a:endParaRPr lang="en-US" sz="3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nSpc>
                          <a:spcPct val="115000"/>
                        </a:lnSpc>
                        <a:spcAft>
                          <a:spcPts val="750"/>
                        </a:spcAft>
                      </a:pPr>
                      <a:r>
                        <a:rPr lang="en-US" sz="3200" dirty="0">
                          <a:effectLst/>
                          <a:latin typeface="Times New Roman" panose="02020603050405020304" pitchFamily="18" charset="0"/>
                          <a:cs typeface="Times New Roman" panose="02020603050405020304" pitchFamily="18" charset="0"/>
                        </a:rPr>
                        <a:t> </a:t>
                      </a:r>
                      <a:endParaRPr lang="en-US" sz="3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nSpc>
                          <a:spcPct val="115000"/>
                        </a:lnSpc>
                        <a:spcAft>
                          <a:spcPts val="750"/>
                        </a:spcAft>
                      </a:pPr>
                      <a:endParaRPr lang="en-US" sz="3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2874986714"/>
                  </a:ext>
                </a:extLst>
              </a:tr>
            </a:tbl>
          </a:graphicData>
        </a:graphic>
      </p:graphicFrame>
      <p:sp>
        <p:nvSpPr>
          <p:cNvPr id="4" name="Rectangle 3"/>
          <p:cNvSpPr/>
          <p:nvPr/>
        </p:nvSpPr>
        <p:spPr>
          <a:xfrm>
            <a:off x="4070398" y="3728072"/>
            <a:ext cx="777777" cy="658642"/>
          </a:xfrm>
          <a:prstGeom prst="rect">
            <a:avLst/>
          </a:prstGeom>
        </p:spPr>
        <p:txBody>
          <a:bodyPr wrap="none">
            <a:spAutoFit/>
          </a:bodyPr>
          <a:lstStyle/>
          <a:p>
            <a:pPr>
              <a:lnSpc>
                <a:spcPct val="115000"/>
              </a:lnSpc>
              <a:spcAft>
                <a:spcPts val="750"/>
              </a:spcAft>
            </a:pPr>
            <a:r>
              <a:rPr lang="en-US" sz="3200" dirty="0" err="1">
                <a:solidFill>
                  <a:prstClr val="black"/>
                </a:solidFill>
                <a:latin typeface="Times New Roman" panose="02020603050405020304" pitchFamily="18" charset="0"/>
                <a:cs typeface="Times New Roman" panose="02020603050405020304" pitchFamily="18" charset="0"/>
              </a:rPr>
              <a:t>vẫn</a:t>
            </a:r>
            <a:endParaRPr lang="en-US" sz="32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6" name="Rectangle 5"/>
          <p:cNvSpPr/>
          <p:nvPr/>
        </p:nvSpPr>
        <p:spPr>
          <a:xfrm>
            <a:off x="6787281" y="3751750"/>
            <a:ext cx="617477" cy="658642"/>
          </a:xfrm>
          <a:prstGeom prst="rect">
            <a:avLst/>
          </a:prstGeom>
        </p:spPr>
        <p:txBody>
          <a:bodyPr wrap="none">
            <a:spAutoFit/>
          </a:bodyPr>
          <a:lstStyle/>
          <a:p>
            <a:pPr>
              <a:lnSpc>
                <a:spcPct val="115000"/>
              </a:lnSpc>
              <a:spcAft>
                <a:spcPts val="750"/>
              </a:spcAft>
            </a:pPr>
            <a:r>
              <a:rPr lang="en-US" sz="3200" dirty="0" err="1">
                <a:solidFill>
                  <a:prstClr val="black"/>
                </a:solidFill>
                <a:latin typeface="Times New Roman" panose="02020603050405020304" pitchFamily="18" charset="0"/>
                <a:cs typeface="Times New Roman" panose="02020603050405020304" pitchFamily="18" charset="0"/>
              </a:rPr>
              <a:t>rét</a:t>
            </a:r>
            <a:endParaRPr lang="en-US" sz="32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7" name="Rectangle 6"/>
          <p:cNvSpPr/>
          <p:nvPr/>
        </p:nvSpPr>
        <p:spPr>
          <a:xfrm>
            <a:off x="9443850" y="3748238"/>
            <a:ext cx="777777" cy="658642"/>
          </a:xfrm>
          <a:prstGeom prst="rect">
            <a:avLst/>
          </a:prstGeom>
        </p:spPr>
        <p:txBody>
          <a:bodyPr wrap="none">
            <a:spAutoFit/>
          </a:bodyPr>
          <a:lstStyle/>
          <a:p>
            <a:pPr>
              <a:lnSpc>
                <a:spcPct val="115000"/>
              </a:lnSpc>
              <a:spcAft>
                <a:spcPts val="750"/>
              </a:spcAft>
            </a:pPr>
            <a:r>
              <a:rPr lang="en-US" sz="3200" dirty="0" err="1">
                <a:solidFill>
                  <a:prstClr val="black"/>
                </a:solidFill>
                <a:latin typeface="Times New Roman" panose="02020603050405020304" pitchFamily="18" charset="0"/>
                <a:cs typeface="Times New Roman" panose="02020603050405020304" pitchFamily="18" charset="0"/>
              </a:rPr>
              <a:t>quá</a:t>
            </a:r>
            <a:endParaRPr lang="en-US" sz="32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9" name="Rectangle 8"/>
          <p:cNvSpPr/>
          <p:nvPr/>
        </p:nvSpPr>
        <p:spPr>
          <a:xfrm>
            <a:off x="2925689" y="4658951"/>
            <a:ext cx="2903359" cy="587853"/>
          </a:xfrm>
          <a:prstGeom prst="rect">
            <a:avLst/>
          </a:prstGeom>
        </p:spPr>
        <p:txBody>
          <a:bodyPr wrap="none">
            <a:spAutoFit/>
          </a:bodyPr>
          <a:lstStyle/>
          <a:p>
            <a:pPr>
              <a:lnSpc>
                <a:spcPct val="115000"/>
              </a:lnSpc>
              <a:spcAft>
                <a:spcPts val="750"/>
              </a:spcAft>
            </a:pPr>
            <a:r>
              <a:rPr lang="vi-VN" sz="2800" dirty="0">
                <a:solidFill>
                  <a:prstClr val="black"/>
                </a:solidFill>
                <a:latin typeface="Times New Roman" panose="02020603050405020304" pitchFamily="18" charset="0"/>
                <a:cs typeface="Times New Roman" panose="02020603050405020304" pitchFamily="18" charset="0"/>
              </a:rPr>
              <a:t>Còn đ</a:t>
            </a:r>
            <a:r>
              <a:rPr lang="en-US" sz="2800" dirty="0" err="1">
                <a:solidFill>
                  <a:prstClr val="black"/>
                </a:solidFill>
                <a:latin typeface="Times New Roman" panose="02020603050405020304" pitchFamily="18" charset="0"/>
                <a:cs typeface="Times New Roman" panose="02020603050405020304" pitchFamily="18" charset="0"/>
              </a:rPr>
              <a:t>ang</a:t>
            </a:r>
            <a:r>
              <a:rPr lang="en-US" sz="2800" dirty="0">
                <a:solidFill>
                  <a:prstClr val="black"/>
                </a:solidFill>
                <a:latin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cs typeface="Times New Roman" panose="02020603050405020304" pitchFamily="18" charset="0"/>
              </a:rPr>
              <a:t>tiếp</a:t>
            </a:r>
            <a:r>
              <a:rPr lang="en-US" sz="2800" dirty="0">
                <a:solidFill>
                  <a:prstClr val="black"/>
                </a:solidFill>
                <a:latin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cs typeface="Times New Roman" panose="02020603050405020304" pitchFamily="18" charset="0"/>
              </a:rPr>
              <a:t>diễn</a:t>
            </a:r>
            <a:endParaRPr lang="en-US" sz="28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27" name="Rectangle 26"/>
          <p:cNvSpPr/>
          <p:nvPr/>
        </p:nvSpPr>
        <p:spPr>
          <a:xfrm>
            <a:off x="6423603" y="4633559"/>
            <a:ext cx="1398140" cy="613245"/>
          </a:xfrm>
          <a:prstGeom prst="rect">
            <a:avLst/>
          </a:prstGeom>
        </p:spPr>
        <p:txBody>
          <a:bodyPr wrap="none">
            <a:spAutoFit/>
          </a:bodyPr>
          <a:lstStyle/>
          <a:p>
            <a:pPr>
              <a:lnSpc>
                <a:spcPct val="115000"/>
              </a:lnSpc>
              <a:spcAft>
                <a:spcPts val="750"/>
              </a:spcAft>
            </a:pPr>
            <a:r>
              <a:rPr lang="vi-VN" sz="3200" dirty="0">
                <a:solidFill>
                  <a:srgbClr val="FF0000"/>
                </a:solidFill>
                <a:latin typeface="Times New Roman" panose="02020603050405020304" pitchFamily="18" charset="0"/>
                <a:cs typeface="Times New Roman" panose="02020603050405020304" pitchFamily="18" charset="0"/>
              </a:rPr>
              <a:t>Tính từ</a:t>
            </a:r>
            <a:endParaRPr lang="en-US" sz="3200"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10" name="Rectangle 9"/>
          <p:cNvSpPr/>
          <p:nvPr/>
        </p:nvSpPr>
        <p:spPr>
          <a:xfrm>
            <a:off x="8498024" y="4610861"/>
            <a:ext cx="2630848" cy="658642"/>
          </a:xfrm>
          <a:prstGeom prst="rect">
            <a:avLst/>
          </a:prstGeom>
        </p:spPr>
        <p:txBody>
          <a:bodyPr wrap="none">
            <a:spAutoFit/>
          </a:bodyPr>
          <a:lstStyle/>
          <a:p>
            <a:pPr>
              <a:lnSpc>
                <a:spcPct val="115000"/>
              </a:lnSpc>
              <a:spcAft>
                <a:spcPts val="750"/>
              </a:spcAft>
            </a:pPr>
            <a:r>
              <a:rPr lang="en-US" sz="3200" dirty="0" err="1">
                <a:solidFill>
                  <a:prstClr val="black"/>
                </a:solidFill>
                <a:latin typeface="Times New Roman" panose="02020603050405020304" pitchFamily="18" charset="0"/>
                <a:cs typeface="Times New Roman" panose="02020603050405020304" pitchFamily="18" charset="0"/>
              </a:rPr>
              <a:t>mức</a:t>
            </a:r>
            <a:r>
              <a:rPr lang="en-US" sz="3200" dirty="0">
                <a:solidFill>
                  <a:prstClr val="black"/>
                </a:solidFill>
                <a:latin typeface="Times New Roman" panose="02020603050405020304" pitchFamily="18" charset="0"/>
                <a:cs typeface="Times New Roman" panose="02020603050405020304" pitchFamily="18" charset="0"/>
              </a:rPr>
              <a:t> </a:t>
            </a:r>
            <a:r>
              <a:rPr lang="en-US" sz="3200" dirty="0" err="1">
                <a:solidFill>
                  <a:prstClr val="black"/>
                </a:solidFill>
                <a:latin typeface="Times New Roman" panose="02020603050405020304" pitchFamily="18" charset="0"/>
                <a:cs typeface="Times New Roman" panose="02020603050405020304" pitchFamily="18" charset="0"/>
              </a:rPr>
              <a:t>độ</a:t>
            </a:r>
            <a:r>
              <a:rPr lang="en-US" sz="3200" dirty="0">
                <a:solidFill>
                  <a:prstClr val="black"/>
                </a:solidFill>
                <a:latin typeface="Times New Roman" panose="02020603050405020304" pitchFamily="18" charset="0"/>
                <a:cs typeface="Times New Roman" panose="02020603050405020304" pitchFamily="18" charset="0"/>
              </a:rPr>
              <a:t> </a:t>
            </a:r>
            <a:r>
              <a:rPr lang="en-US" sz="3200" dirty="0" err="1">
                <a:solidFill>
                  <a:prstClr val="black"/>
                </a:solidFill>
                <a:latin typeface="Times New Roman" panose="02020603050405020304" pitchFamily="18" charset="0"/>
                <a:cs typeface="Times New Roman" panose="02020603050405020304" pitchFamily="18" charset="0"/>
              </a:rPr>
              <a:t>của</a:t>
            </a:r>
            <a:r>
              <a:rPr lang="en-US" sz="3200" dirty="0">
                <a:solidFill>
                  <a:prstClr val="black"/>
                </a:solidFill>
                <a:latin typeface="Times New Roman" panose="02020603050405020304" pitchFamily="18" charset="0"/>
                <a:cs typeface="Times New Roman" panose="02020603050405020304" pitchFamily="18" charset="0"/>
              </a:rPr>
              <a:t> </a:t>
            </a:r>
            <a:r>
              <a:rPr lang="en-US" sz="3200" dirty="0" err="1">
                <a:solidFill>
                  <a:prstClr val="black"/>
                </a:solidFill>
                <a:latin typeface="Times New Roman" panose="02020603050405020304" pitchFamily="18" charset="0"/>
                <a:cs typeface="Times New Roman" panose="02020603050405020304" pitchFamily="18" charset="0"/>
              </a:rPr>
              <a:t>rét</a:t>
            </a:r>
            <a:endParaRPr lang="en-US" sz="32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endParaRPr>
          </a:p>
        </p:txBody>
      </p:sp>
      <p:pic>
        <p:nvPicPr>
          <p:cNvPr id="5" name="Picture 4"/>
          <p:cNvPicPr>
            <a:picLocks noChangeAspect="1"/>
          </p:cNvPicPr>
          <p:nvPr/>
        </p:nvPicPr>
        <p:blipFill>
          <a:blip r:embed="rId4"/>
          <a:stretch>
            <a:fillRect/>
          </a:stretch>
        </p:blipFill>
        <p:spPr>
          <a:xfrm>
            <a:off x="450376" y="320184"/>
            <a:ext cx="6221512" cy="1830266"/>
          </a:xfrm>
          <a:prstGeom prst="rect">
            <a:avLst/>
          </a:prstGeom>
        </p:spPr>
      </p:pic>
    </p:spTree>
    <p:extLst>
      <p:ext uri="{BB962C8B-B14F-4D97-AF65-F5344CB8AC3E}">
        <p14:creationId xmlns:p14="http://schemas.microsoft.com/office/powerpoint/2010/main" val="5004026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down)">
                                      <p:cBhvr>
                                        <p:cTn id="7" dur="500"/>
                                        <p:tgtEl>
                                          <p:spTgt spid="25"/>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26"/>
                                        </p:tgtEl>
                                        <p:attrNameLst>
                                          <p:attrName>style.visibility</p:attrName>
                                        </p:attrNameLst>
                                      </p:cBhvr>
                                      <p:to>
                                        <p:strVal val="visible"/>
                                      </p:to>
                                    </p:set>
                                    <p:animEffect transition="in" filter="fade">
                                      <p:cBhvr>
                                        <p:cTn id="12" dur="1000"/>
                                        <p:tgtEl>
                                          <p:spTgt spid="26"/>
                                        </p:tgtEl>
                                      </p:cBhvr>
                                    </p:animEffect>
                                    <p:anim calcmode="lin" valueType="num">
                                      <p:cBhvr>
                                        <p:cTn id="13" dur="1000" fill="hold"/>
                                        <p:tgtEl>
                                          <p:spTgt spid="26"/>
                                        </p:tgtEl>
                                        <p:attrNameLst>
                                          <p:attrName>ppt_x</p:attrName>
                                        </p:attrNameLst>
                                      </p:cBhvr>
                                      <p:tavLst>
                                        <p:tav tm="0">
                                          <p:val>
                                            <p:strVal val="#ppt_x"/>
                                          </p:val>
                                        </p:tav>
                                        <p:tav tm="100000">
                                          <p:val>
                                            <p:strVal val="#ppt_x"/>
                                          </p:val>
                                        </p:tav>
                                      </p:tavLst>
                                    </p:anim>
                                    <p:anim calcmode="lin" valueType="num">
                                      <p:cBhvr>
                                        <p:cTn id="14" dur="1000" fill="hold"/>
                                        <p:tgtEl>
                                          <p:spTgt spid="26"/>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grpId="0" nodeType="click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barn(inVertical)">
                                      <p:cBhvr>
                                        <p:cTn id="19" dur="500"/>
                                        <p:tgtEl>
                                          <p:spTgt spid="4"/>
                                        </p:tgtEl>
                                      </p:cBhvr>
                                    </p:animEffect>
                                  </p:childTnLst>
                                </p:cTn>
                              </p:par>
                            </p:childTnLst>
                          </p:cTn>
                        </p:par>
                      </p:childTnLst>
                    </p:cTn>
                  </p:par>
                  <p:par>
                    <p:cTn id="20" fill="hold">
                      <p:stCondLst>
                        <p:cond delay="indefinite"/>
                      </p:stCondLst>
                      <p:childTnLst>
                        <p:par>
                          <p:cTn id="21" fill="hold">
                            <p:stCondLst>
                              <p:cond delay="0"/>
                            </p:stCondLst>
                            <p:childTnLst>
                              <p:par>
                                <p:cTn id="22" presetID="16" presetClass="entr" presetSubtype="21" fill="hold" nodeType="clickEffect">
                                  <p:stCondLst>
                                    <p:cond delay="0"/>
                                  </p:stCondLst>
                                  <p:childTnLst>
                                    <p:set>
                                      <p:cBhvr>
                                        <p:cTn id="23" dur="1" fill="hold">
                                          <p:stCondLst>
                                            <p:cond delay="0"/>
                                          </p:stCondLst>
                                        </p:cTn>
                                        <p:tgtEl>
                                          <p:spTgt spid="6">
                                            <p:txEl>
                                              <p:pRg st="0" end="0"/>
                                            </p:txEl>
                                          </p:spTgt>
                                        </p:tgtEl>
                                        <p:attrNameLst>
                                          <p:attrName>style.visibility</p:attrName>
                                        </p:attrNameLst>
                                      </p:cBhvr>
                                      <p:to>
                                        <p:strVal val="visible"/>
                                      </p:to>
                                    </p:set>
                                    <p:animEffect transition="in" filter="barn(inVertical)">
                                      <p:cBhvr>
                                        <p:cTn id="24" dur="500"/>
                                        <p:tgtEl>
                                          <p:spTgt spid="6">
                                            <p:txEl>
                                              <p:pRg st="0" end="0"/>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16" presetClass="entr" presetSubtype="21" fill="hold" grpId="0" nodeType="clickEffect">
                                  <p:stCondLst>
                                    <p:cond delay="0"/>
                                  </p:stCondLst>
                                  <p:childTnLst>
                                    <p:set>
                                      <p:cBhvr>
                                        <p:cTn id="28" dur="1" fill="hold">
                                          <p:stCondLst>
                                            <p:cond delay="0"/>
                                          </p:stCondLst>
                                        </p:cTn>
                                        <p:tgtEl>
                                          <p:spTgt spid="7"/>
                                        </p:tgtEl>
                                        <p:attrNameLst>
                                          <p:attrName>style.visibility</p:attrName>
                                        </p:attrNameLst>
                                      </p:cBhvr>
                                      <p:to>
                                        <p:strVal val="visible"/>
                                      </p:to>
                                    </p:set>
                                    <p:animEffect transition="in" filter="barn(inVertical)">
                                      <p:cBhvr>
                                        <p:cTn id="29" dur="500"/>
                                        <p:tgtEl>
                                          <p:spTgt spid="7"/>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4" fill="hold" grpId="0" nodeType="clickEffect">
                                  <p:stCondLst>
                                    <p:cond delay="0"/>
                                  </p:stCondLst>
                                  <p:childTnLst>
                                    <p:set>
                                      <p:cBhvr>
                                        <p:cTn id="33" dur="1" fill="hold">
                                          <p:stCondLst>
                                            <p:cond delay="0"/>
                                          </p:stCondLst>
                                        </p:cTn>
                                        <p:tgtEl>
                                          <p:spTgt spid="9"/>
                                        </p:tgtEl>
                                        <p:attrNameLst>
                                          <p:attrName>style.visibility</p:attrName>
                                        </p:attrNameLst>
                                      </p:cBhvr>
                                      <p:to>
                                        <p:strVal val="visible"/>
                                      </p:to>
                                    </p:set>
                                    <p:animEffect transition="in" filter="wipe(down)">
                                      <p:cBhvr>
                                        <p:cTn id="34" dur="500"/>
                                        <p:tgtEl>
                                          <p:spTgt spid="9"/>
                                        </p:tgtEl>
                                      </p:cBhvr>
                                    </p:animEffect>
                                  </p:childTnLst>
                                </p:cTn>
                              </p:par>
                            </p:childTnLst>
                          </p:cTn>
                        </p:par>
                      </p:childTnLst>
                    </p:cTn>
                  </p:par>
                  <p:par>
                    <p:cTn id="35" fill="hold">
                      <p:stCondLst>
                        <p:cond delay="indefinite"/>
                      </p:stCondLst>
                      <p:childTnLst>
                        <p:par>
                          <p:cTn id="36" fill="hold">
                            <p:stCondLst>
                              <p:cond delay="0"/>
                            </p:stCondLst>
                            <p:childTnLst>
                              <p:par>
                                <p:cTn id="37" presetID="45" presetClass="entr" presetSubtype="0" fill="hold" grpId="0" nodeType="clickEffect">
                                  <p:stCondLst>
                                    <p:cond delay="0"/>
                                  </p:stCondLst>
                                  <p:childTnLst>
                                    <p:set>
                                      <p:cBhvr>
                                        <p:cTn id="38" dur="1" fill="hold">
                                          <p:stCondLst>
                                            <p:cond delay="0"/>
                                          </p:stCondLst>
                                        </p:cTn>
                                        <p:tgtEl>
                                          <p:spTgt spid="27"/>
                                        </p:tgtEl>
                                        <p:attrNameLst>
                                          <p:attrName>style.visibility</p:attrName>
                                        </p:attrNameLst>
                                      </p:cBhvr>
                                      <p:to>
                                        <p:strVal val="visible"/>
                                      </p:to>
                                    </p:set>
                                    <p:animEffect transition="in" filter="fade">
                                      <p:cBhvr>
                                        <p:cTn id="39" dur="2000"/>
                                        <p:tgtEl>
                                          <p:spTgt spid="27"/>
                                        </p:tgtEl>
                                      </p:cBhvr>
                                    </p:animEffect>
                                    <p:anim calcmode="lin" valueType="num">
                                      <p:cBhvr>
                                        <p:cTn id="40" dur="2000" fill="hold"/>
                                        <p:tgtEl>
                                          <p:spTgt spid="27"/>
                                        </p:tgtEl>
                                        <p:attrNameLst>
                                          <p:attrName>ppt_w</p:attrName>
                                        </p:attrNameLst>
                                      </p:cBhvr>
                                      <p:tavLst>
                                        <p:tav tm="0" fmla="#ppt_w*sin(2.5*pi*$)">
                                          <p:val>
                                            <p:fltVal val="0"/>
                                          </p:val>
                                        </p:tav>
                                        <p:tav tm="100000">
                                          <p:val>
                                            <p:fltVal val="1"/>
                                          </p:val>
                                        </p:tav>
                                      </p:tavLst>
                                    </p:anim>
                                    <p:anim calcmode="lin" valueType="num">
                                      <p:cBhvr>
                                        <p:cTn id="41" dur="2000" fill="hold"/>
                                        <p:tgtEl>
                                          <p:spTgt spid="27"/>
                                        </p:tgtEl>
                                        <p:attrNameLst>
                                          <p:attrName>ppt_h</p:attrName>
                                        </p:attrNameLst>
                                      </p:cBhvr>
                                      <p:tavLst>
                                        <p:tav tm="0">
                                          <p:val>
                                            <p:strVal val="#ppt_h"/>
                                          </p:val>
                                        </p:tav>
                                        <p:tav tm="100000">
                                          <p:val>
                                            <p:strVal val="#ppt_h"/>
                                          </p:val>
                                        </p:tav>
                                      </p:tavLst>
                                    </p:anim>
                                  </p:childTnLst>
                                </p:cTn>
                              </p:par>
                            </p:childTnLst>
                          </p:cTn>
                        </p:par>
                      </p:childTnLst>
                    </p:cTn>
                  </p:par>
                  <p:par>
                    <p:cTn id="42" fill="hold">
                      <p:stCondLst>
                        <p:cond delay="indefinite"/>
                      </p:stCondLst>
                      <p:childTnLst>
                        <p:par>
                          <p:cTn id="43" fill="hold">
                            <p:stCondLst>
                              <p:cond delay="0"/>
                            </p:stCondLst>
                            <p:childTnLst>
                              <p:par>
                                <p:cTn id="44" presetID="6" presetClass="entr" presetSubtype="16" fill="hold" grpId="0" nodeType="clickEffect">
                                  <p:stCondLst>
                                    <p:cond delay="0"/>
                                  </p:stCondLst>
                                  <p:childTnLst>
                                    <p:set>
                                      <p:cBhvr>
                                        <p:cTn id="45" dur="1" fill="hold">
                                          <p:stCondLst>
                                            <p:cond delay="0"/>
                                          </p:stCondLst>
                                        </p:cTn>
                                        <p:tgtEl>
                                          <p:spTgt spid="10"/>
                                        </p:tgtEl>
                                        <p:attrNameLst>
                                          <p:attrName>style.visibility</p:attrName>
                                        </p:attrNameLst>
                                      </p:cBhvr>
                                      <p:to>
                                        <p:strVal val="visible"/>
                                      </p:to>
                                    </p:set>
                                    <p:animEffect transition="in" filter="circle(in)">
                                      <p:cBhvr>
                                        <p:cTn id="46" dur="2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P spid="4" grpId="0"/>
      <p:bldP spid="7" grpId="0"/>
      <p:bldP spid="9" grpId="0"/>
      <p:bldP spid="27" grpId="0"/>
      <p:bldP spid="10"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Text, letter&#10;&#10;Description automatically generated">
            <a:extLst>
              <a:ext uri="{FF2B5EF4-FFF2-40B4-BE49-F238E27FC236}">
                <a16:creationId xmlns:a16="http://schemas.microsoft.com/office/drawing/2014/main" id="{8A5AB242-57CB-F44F-9E6C-575945A9F710}"/>
              </a:ext>
            </a:extLst>
          </p:cNvPr>
          <p:cNvPicPr>
            <a:picLocks noChangeAspect="1"/>
          </p:cNvPicPr>
          <p:nvPr/>
        </p:nvPicPr>
        <p:blipFill>
          <a:blip r:embed="rId3"/>
          <a:stretch>
            <a:fillRect/>
          </a:stretch>
        </p:blipFill>
        <p:spPr>
          <a:xfrm rot="16200000">
            <a:off x="2667273" y="-2667272"/>
            <a:ext cx="6858000" cy="12192544"/>
          </a:xfrm>
          <a:prstGeom prst="rect">
            <a:avLst/>
          </a:prstGeom>
        </p:spPr>
      </p:pic>
      <p:sp>
        <p:nvSpPr>
          <p:cNvPr id="2" name="Rectangle 1"/>
          <p:cNvSpPr/>
          <p:nvPr/>
        </p:nvSpPr>
        <p:spPr>
          <a:xfrm>
            <a:off x="450376" y="491319"/>
            <a:ext cx="11273051" cy="5923129"/>
          </a:xfrm>
          <a:prstGeom prst="rect">
            <a:avLst/>
          </a:prstGeom>
          <a:solidFill>
            <a:srgbClr val="FFFFFF">
              <a:alpha val="96078"/>
            </a:srgb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6" name="Rectangle 15"/>
          <p:cNvSpPr/>
          <p:nvPr/>
        </p:nvSpPr>
        <p:spPr>
          <a:xfrm>
            <a:off x="3788083" y="1719616"/>
            <a:ext cx="4646233" cy="646331"/>
          </a:xfrm>
          <a:prstGeom prst="rect">
            <a:avLst/>
          </a:prstGeom>
        </p:spPr>
        <p:txBody>
          <a:bodyPr wrap="square">
            <a:spAutoFit/>
          </a:bodyPr>
          <a:lstStyle/>
          <a:p>
            <a:pPr algn="just" fontAlgn="base">
              <a:spcBef>
                <a:spcPct val="0"/>
              </a:spcBef>
              <a:spcAft>
                <a:spcPct val="0"/>
              </a:spcAft>
            </a:pPr>
            <a:r>
              <a:rPr lang="vi-VN" sz="3600" i="1" dirty="0">
                <a:solidFill>
                  <a:prstClr val="black">
                    <a:lumMod val="95000"/>
                    <a:lumOff val="5000"/>
                  </a:prstClr>
                </a:solidFill>
                <a:latin typeface="Times New Roman" panose="02020603050405020304" pitchFamily="18" charset="0"/>
                <a:ea typeface="Times New Roman" panose="02020603050405020304" pitchFamily="18" charset="0"/>
                <a:cs typeface="Arial" charset="0"/>
              </a:rPr>
              <a:t>Trời  còn  rét  quá</a:t>
            </a:r>
            <a:endParaRPr lang="en-US" sz="3600" dirty="0">
              <a:solidFill>
                <a:prstClr val="black">
                  <a:lumMod val="95000"/>
                  <a:lumOff val="5000"/>
                </a:prstClr>
              </a:solidFill>
              <a:latin typeface="Times New Roman" panose="02020603050405020304" pitchFamily="18" charset="0"/>
              <a:ea typeface="Times New Roman" panose="02020603050405020304" pitchFamily="18" charset="0"/>
              <a:cs typeface="Arial" charset="0"/>
            </a:endParaRPr>
          </a:p>
        </p:txBody>
      </p:sp>
      <p:pic>
        <p:nvPicPr>
          <p:cNvPr id="14" name="Picture 13" descr="22858PICdbgea5Gz679dY_PIC2018.png"/>
          <p:cNvPicPr>
            <a:picLocks noChangeAspect="1"/>
          </p:cNvPicPr>
          <p:nvPr/>
        </p:nvPicPr>
        <p:blipFill>
          <a:blip r:embed="rId4" cstate="print"/>
          <a:stretch>
            <a:fillRect/>
          </a:stretch>
        </p:blipFill>
        <p:spPr>
          <a:xfrm flipH="1">
            <a:off x="-44029" y="2756435"/>
            <a:ext cx="3456384" cy="3658013"/>
          </a:xfrm>
          <a:prstGeom prst="rect">
            <a:avLst/>
          </a:prstGeom>
        </p:spPr>
      </p:pic>
      <p:sp>
        <p:nvSpPr>
          <p:cNvPr id="24" name="Cloud Callout 23"/>
          <p:cNvSpPr/>
          <p:nvPr/>
        </p:nvSpPr>
        <p:spPr>
          <a:xfrm rot="1601379">
            <a:off x="2198734" y="2252337"/>
            <a:ext cx="4168749" cy="3273852"/>
          </a:xfrm>
          <a:prstGeom prst="cloudCallou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US">
              <a:solidFill>
                <a:prstClr val="white"/>
              </a:solidFill>
            </a:endParaRPr>
          </a:p>
        </p:txBody>
      </p:sp>
      <p:sp>
        <p:nvSpPr>
          <p:cNvPr id="25" name="Rectangle 24"/>
          <p:cNvSpPr/>
          <p:nvPr/>
        </p:nvSpPr>
        <p:spPr>
          <a:xfrm>
            <a:off x="2423711" y="2855800"/>
            <a:ext cx="3782346" cy="1384995"/>
          </a:xfrm>
          <a:prstGeom prst="rect">
            <a:avLst/>
          </a:prstGeom>
        </p:spPr>
        <p:txBody>
          <a:bodyPr wrap="square">
            <a:spAutoFit/>
          </a:bodyPr>
          <a:lstStyle/>
          <a:p>
            <a:pPr algn="ctr" fontAlgn="base">
              <a:spcBef>
                <a:spcPct val="0"/>
              </a:spcBef>
              <a:spcAft>
                <a:spcPct val="0"/>
              </a:spcAft>
            </a:pPr>
            <a:r>
              <a:rPr lang="en-US" sz="2800" b="1" dirty="0" err="1">
                <a:solidFill>
                  <a:srgbClr val="002060"/>
                </a:solidFill>
                <a:latin typeface="Times New Roman" panose="02020603050405020304" pitchFamily="18" charset="0"/>
                <a:ea typeface="Times New Roman" panose="02020603050405020304" pitchFamily="18" charset="0"/>
                <a:cs typeface="Arial" charset="0"/>
              </a:rPr>
              <a:t>Với</a:t>
            </a:r>
            <a:r>
              <a:rPr lang="en-US" sz="2800" b="1" dirty="0">
                <a:solidFill>
                  <a:srgbClr val="002060"/>
                </a:solidFill>
                <a:latin typeface="Times New Roman" panose="02020603050405020304" pitchFamily="18" charset="0"/>
                <a:ea typeface="Times New Roman" panose="02020603050405020304" pitchFamily="18" charset="0"/>
                <a:cs typeface="Arial" charset="0"/>
              </a:rPr>
              <a:t> </a:t>
            </a:r>
            <a:r>
              <a:rPr lang="vi-VN" sz="2800" b="1" dirty="0">
                <a:solidFill>
                  <a:srgbClr val="002060"/>
                </a:solidFill>
                <a:latin typeface="Times New Roman" panose="02020603050405020304" pitchFamily="18" charset="0"/>
                <a:ea typeface="Times New Roman" panose="02020603050405020304" pitchFamily="18" charset="0"/>
                <a:cs typeface="Arial" charset="0"/>
              </a:rPr>
              <a:t>tính</a:t>
            </a:r>
            <a:r>
              <a:rPr lang="en-US" sz="2800" b="1" dirty="0">
                <a:solidFill>
                  <a:srgbClr val="002060"/>
                </a:solidFill>
                <a:latin typeface="Times New Roman" panose="02020603050405020304" pitchFamily="18" charset="0"/>
                <a:ea typeface="Times New Roman" panose="02020603050405020304" pitchFamily="18" charset="0"/>
                <a:cs typeface="Arial" charset="0"/>
              </a:rPr>
              <a:t> </a:t>
            </a:r>
            <a:r>
              <a:rPr lang="en-US" sz="2800" b="1" dirty="0" err="1">
                <a:solidFill>
                  <a:srgbClr val="002060"/>
                </a:solidFill>
                <a:latin typeface="Times New Roman" panose="02020603050405020304" pitchFamily="18" charset="0"/>
                <a:ea typeface="Times New Roman" panose="02020603050405020304" pitchFamily="18" charset="0"/>
                <a:cs typeface="Arial" charset="0"/>
              </a:rPr>
              <a:t>từ</a:t>
            </a:r>
            <a:r>
              <a:rPr lang="en-US" sz="2800" b="1" dirty="0">
                <a:solidFill>
                  <a:srgbClr val="002060"/>
                </a:solidFill>
                <a:latin typeface="Times New Roman" panose="02020603050405020304" pitchFamily="18" charset="0"/>
                <a:ea typeface="Times New Roman" panose="02020603050405020304" pitchFamily="18" charset="0"/>
                <a:cs typeface="Arial" charset="0"/>
              </a:rPr>
              <a:t> </a:t>
            </a:r>
            <a:r>
              <a:rPr lang="en-US" sz="2800" b="1" dirty="0" err="1">
                <a:solidFill>
                  <a:srgbClr val="002060"/>
                </a:solidFill>
                <a:latin typeface="Times New Roman" panose="02020603050405020304" pitchFamily="18" charset="0"/>
                <a:ea typeface="Times New Roman" panose="02020603050405020304" pitchFamily="18" charset="0"/>
                <a:cs typeface="Arial" charset="0"/>
              </a:rPr>
              <a:t>trung</a:t>
            </a:r>
            <a:r>
              <a:rPr lang="en-US" sz="2800" b="1" dirty="0">
                <a:solidFill>
                  <a:srgbClr val="002060"/>
                </a:solidFill>
                <a:latin typeface="Times New Roman" panose="02020603050405020304" pitchFamily="18" charset="0"/>
                <a:ea typeface="Times New Roman" panose="02020603050405020304" pitchFamily="18" charset="0"/>
                <a:cs typeface="Arial" charset="0"/>
              </a:rPr>
              <a:t> </a:t>
            </a:r>
            <a:r>
              <a:rPr lang="en-US" sz="2800" b="1" dirty="0" err="1">
                <a:solidFill>
                  <a:srgbClr val="002060"/>
                </a:solidFill>
                <a:latin typeface="Times New Roman" panose="02020603050405020304" pitchFamily="18" charset="0"/>
                <a:ea typeface="Times New Roman" panose="02020603050405020304" pitchFamily="18" charset="0"/>
                <a:cs typeface="Arial" charset="0"/>
              </a:rPr>
              <a:t>tâm</a:t>
            </a:r>
            <a:r>
              <a:rPr lang="vi-VN" sz="2800" b="1" dirty="0">
                <a:solidFill>
                  <a:srgbClr val="002060"/>
                </a:solidFill>
                <a:latin typeface="Times New Roman" panose="02020603050405020304" pitchFamily="18" charset="0"/>
                <a:ea typeface="Times New Roman" panose="02020603050405020304" pitchFamily="18" charset="0"/>
                <a:cs typeface="Arial" charset="0"/>
              </a:rPr>
              <a:t> «rét»</a:t>
            </a:r>
            <a:r>
              <a:rPr lang="en-US" sz="2800" b="1" dirty="0">
                <a:solidFill>
                  <a:srgbClr val="002060"/>
                </a:solidFill>
                <a:latin typeface="Times New Roman" panose="02020603050405020304" pitchFamily="18" charset="0"/>
                <a:ea typeface="Times New Roman" panose="02020603050405020304" pitchFamily="18" charset="0"/>
                <a:cs typeface="Arial" charset="0"/>
              </a:rPr>
              <a:t>, </a:t>
            </a:r>
            <a:r>
              <a:rPr lang="en-US" sz="2800" b="1" dirty="0" err="1">
                <a:solidFill>
                  <a:srgbClr val="002060"/>
                </a:solidFill>
                <a:latin typeface="Times New Roman" panose="02020603050405020304" pitchFamily="18" charset="0"/>
                <a:ea typeface="Times New Roman" panose="02020603050405020304" pitchFamily="18" charset="0"/>
                <a:cs typeface="Arial" charset="0"/>
              </a:rPr>
              <a:t>em</a:t>
            </a:r>
            <a:r>
              <a:rPr lang="en-US" sz="2800" b="1" dirty="0">
                <a:solidFill>
                  <a:srgbClr val="002060"/>
                </a:solidFill>
                <a:latin typeface="Times New Roman" panose="02020603050405020304" pitchFamily="18" charset="0"/>
                <a:ea typeface="Times New Roman" panose="02020603050405020304" pitchFamily="18" charset="0"/>
                <a:cs typeface="Arial" charset="0"/>
              </a:rPr>
              <a:t> </a:t>
            </a:r>
            <a:r>
              <a:rPr lang="en-US" sz="2800" b="1" dirty="0" err="1">
                <a:solidFill>
                  <a:srgbClr val="002060"/>
                </a:solidFill>
                <a:latin typeface="Times New Roman" panose="02020603050405020304" pitchFamily="18" charset="0"/>
                <a:ea typeface="Times New Roman" panose="02020603050405020304" pitchFamily="18" charset="0"/>
                <a:cs typeface="Arial" charset="0"/>
              </a:rPr>
              <a:t>hãy</a:t>
            </a:r>
            <a:r>
              <a:rPr lang="en-US" sz="2800" b="1" dirty="0">
                <a:solidFill>
                  <a:srgbClr val="002060"/>
                </a:solidFill>
                <a:latin typeface="Times New Roman" panose="02020603050405020304" pitchFamily="18" charset="0"/>
                <a:ea typeface="Times New Roman" panose="02020603050405020304" pitchFamily="18" charset="0"/>
                <a:cs typeface="Arial" charset="0"/>
              </a:rPr>
              <a:t> </a:t>
            </a:r>
            <a:r>
              <a:rPr lang="en-US" sz="2800" b="1" dirty="0" err="1">
                <a:solidFill>
                  <a:srgbClr val="002060"/>
                </a:solidFill>
                <a:latin typeface="Times New Roman" panose="02020603050405020304" pitchFamily="18" charset="0"/>
                <a:ea typeface="Times New Roman" panose="02020603050405020304" pitchFamily="18" charset="0"/>
                <a:cs typeface="Arial" charset="0"/>
              </a:rPr>
              <a:t>tạo</a:t>
            </a:r>
            <a:r>
              <a:rPr lang="en-US" sz="2800" b="1" dirty="0">
                <a:solidFill>
                  <a:srgbClr val="002060"/>
                </a:solidFill>
                <a:latin typeface="Times New Roman" panose="02020603050405020304" pitchFamily="18" charset="0"/>
                <a:ea typeface="Times New Roman" panose="02020603050405020304" pitchFamily="18" charset="0"/>
                <a:cs typeface="Arial" charset="0"/>
              </a:rPr>
              <a:t> </a:t>
            </a:r>
            <a:r>
              <a:rPr lang="en-US" sz="2800" b="1" dirty="0" err="1">
                <a:solidFill>
                  <a:srgbClr val="002060"/>
                </a:solidFill>
                <a:latin typeface="Times New Roman" panose="02020603050405020304" pitchFamily="18" charset="0"/>
                <a:ea typeface="Times New Roman" panose="02020603050405020304" pitchFamily="18" charset="0"/>
                <a:cs typeface="Arial" charset="0"/>
              </a:rPr>
              <a:t>ba</a:t>
            </a:r>
            <a:r>
              <a:rPr lang="en-US" sz="2800" b="1" dirty="0">
                <a:solidFill>
                  <a:srgbClr val="002060"/>
                </a:solidFill>
                <a:latin typeface="Times New Roman" panose="02020603050405020304" pitchFamily="18" charset="0"/>
                <a:ea typeface="Times New Roman" panose="02020603050405020304" pitchFamily="18" charset="0"/>
                <a:cs typeface="Arial" charset="0"/>
              </a:rPr>
              <a:t> </a:t>
            </a:r>
            <a:r>
              <a:rPr lang="en-US" sz="2800" b="1" dirty="0" err="1">
                <a:solidFill>
                  <a:srgbClr val="002060"/>
                </a:solidFill>
                <a:latin typeface="Times New Roman" panose="02020603050405020304" pitchFamily="18" charset="0"/>
                <a:ea typeface="Times New Roman" panose="02020603050405020304" pitchFamily="18" charset="0"/>
                <a:cs typeface="Arial" charset="0"/>
              </a:rPr>
              <a:t>cụm</a:t>
            </a:r>
            <a:r>
              <a:rPr lang="en-US" sz="2800" b="1" dirty="0">
                <a:solidFill>
                  <a:srgbClr val="002060"/>
                </a:solidFill>
                <a:latin typeface="Times New Roman" panose="02020603050405020304" pitchFamily="18" charset="0"/>
                <a:ea typeface="Times New Roman" panose="02020603050405020304" pitchFamily="18" charset="0"/>
                <a:cs typeface="Arial" charset="0"/>
              </a:rPr>
              <a:t> </a:t>
            </a:r>
            <a:r>
              <a:rPr lang="vi-VN" sz="2800" b="1" dirty="0">
                <a:solidFill>
                  <a:srgbClr val="002060"/>
                </a:solidFill>
                <a:latin typeface="Times New Roman" panose="02020603050405020304" pitchFamily="18" charset="0"/>
                <a:ea typeface="Times New Roman" panose="02020603050405020304" pitchFamily="18" charset="0"/>
                <a:cs typeface="Arial" charset="0"/>
              </a:rPr>
              <a:t>tính</a:t>
            </a:r>
            <a:r>
              <a:rPr lang="en-US" sz="2800" b="1" dirty="0">
                <a:solidFill>
                  <a:srgbClr val="002060"/>
                </a:solidFill>
                <a:latin typeface="Times New Roman" panose="02020603050405020304" pitchFamily="18" charset="0"/>
                <a:ea typeface="Times New Roman" panose="02020603050405020304" pitchFamily="18" charset="0"/>
                <a:cs typeface="Arial" charset="0"/>
              </a:rPr>
              <a:t> </a:t>
            </a:r>
            <a:r>
              <a:rPr lang="en-US" sz="2800" b="1" dirty="0" err="1">
                <a:solidFill>
                  <a:srgbClr val="002060"/>
                </a:solidFill>
                <a:latin typeface="Times New Roman" panose="02020603050405020304" pitchFamily="18" charset="0"/>
                <a:ea typeface="Times New Roman" panose="02020603050405020304" pitchFamily="18" charset="0"/>
                <a:cs typeface="Arial" charset="0"/>
              </a:rPr>
              <a:t>từ</a:t>
            </a:r>
            <a:r>
              <a:rPr lang="en-US" sz="2800" b="1" dirty="0">
                <a:solidFill>
                  <a:srgbClr val="002060"/>
                </a:solidFill>
                <a:latin typeface="Times New Roman" panose="02020603050405020304" pitchFamily="18" charset="0"/>
                <a:ea typeface="Times New Roman" panose="02020603050405020304" pitchFamily="18" charset="0"/>
                <a:cs typeface="Arial" charset="0"/>
              </a:rPr>
              <a:t> </a:t>
            </a:r>
            <a:r>
              <a:rPr lang="en-US" sz="2800" b="1" dirty="0" err="1">
                <a:solidFill>
                  <a:srgbClr val="002060"/>
                </a:solidFill>
                <a:latin typeface="Times New Roman" panose="02020603050405020304" pitchFamily="18" charset="0"/>
                <a:ea typeface="Times New Roman" panose="02020603050405020304" pitchFamily="18" charset="0"/>
                <a:cs typeface="Arial" charset="0"/>
              </a:rPr>
              <a:t>khác</a:t>
            </a:r>
            <a:r>
              <a:rPr lang="en-US" sz="2800" b="1" dirty="0">
                <a:solidFill>
                  <a:srgbClr val="002060"/>
                </a:solidFill>
                <a:latin typeface="Times New Roman" panose="02020603050405020304" pitchFamily="18" charset="0"/>
                <a:ea typeface="Times New Roman" panose="02020603050405020304" pitchFamily="18" charset="0"/>
                <a:cs typeface="Arial" charset="0"/>
              </a:rPr>
              <a:t>? </a:t>
            </a:r>
          </a:p>
        </p:txBody>
      </p:sp>
      <p:sp>
        <p:nvSpPr>
          <p:cNvPr id="26" name="Rectangle 25"/>
          <p:cNvSpPr/>
          <p:nvPr/>
        </p:nvSpPr>
        <p:spPr>
          <a:xfrm>
            <a:off x="5672582" y="1718149"/>
            <a:ext cx="769413" cy="646331"/>
          </a:xfrm>
          <a:prstGeom prst="rect">
            <a:avLst/>
          </a:prstGeom>
          <a:solidFill>
            <a:srgbClr val="3C969A"/>
          </a:solidFill>
        </p:spPr>
        <p:txBody>
          <a:bodyPr wrap="square">
            <a:spAutoFit/>
          </a:bodyPr>
          <a:lstStyle/>
          <a:p>
            <a:pPr algn="just" fontAlgn="base">
              <a:spcBef>
                <a:spcPct val="0"/>
              </a:spcBef>
              <a:spcAft>
                <a:spcPct val="0"/>
              </a:spcAft>
            </a:pPr>
            <a:r>
              <a:rPr lang="vi-VN" sz="3600" i="1" dirty="0">
                <a:solidFill>
                  <a:prstClr val="white"/>
                </a:solidFill>
                <a:latin typeface="Times New Roman" panose="02020603050405020304" pitchFamily="18" charset="0"/>
                <a:ea typeface="Times New Roman" panose="02020603050405020304" pitchFamily="18" charset="0"/>
                <a:cs typeface="Arial" charset="0"/>
              </a:rPr>
              <a:t>rét</a:t>
            </a:r>
            <a:endParaRPr lang="en-US" sz="3600" dirty="0">
              <a:solidFill>
                <a:prstClr val="white"/>
              </a:solidFill>
              <a:latin typeface="Times New Roman" panose="02020603050405020304" pitchFamily="18" charset="0"/>
              <a:ea typeface="Times New Roman" panose="02020603050405020304" pitchFamily="18" charset="0"/>
              <a:cs typeface="Arial" charset="0"/>
            </a:endParaRPr>
          </a:p>
        </p:txBody>
      </p:sp>
      <p:sp>
        <p:nvSpPr>
          <p:cNvPr id="3" name="Rectangle 2"/>
          <p:cNvSpPr/>
          <p:nvPr/>
        </p:nvSpPr>
        <p:spPr>
          <a:xfrm>
            <a:off x="6536563" y="2912869"/>
            <a:ext cx="4961641" cy="1477328"/>
          </a:xfrm>
          <a:prstGeom prst="rect">
            <a:avLst/>
          </a:prstGeom>
        </p:spPr>
        <p:txBody>
          <a:bodyPr wrap="square">
            <a:spAutoFit/>
          </a:bodyPr>
          <a:lstStyle/>
          <a:p>
            <a:pPr marL="457200" indent="-457200" algn="just" fontAlgn="base">
              <a:spcBef>
                <a:spcPct val="0"/>
              </a:spcBef>
              <a:spcAft>
                <a:spcPct val="0"/>
              </a:spcAft>
              <a:buFont typeface="Wingdings" panose="05000000000000000000" pitchFamily="2" charset="2"/>
              <a:buChar char="è"/>
            </a:pPr>
            <a:r>
              <a:rPr lang="en-US" sz="3000" b="1" i="1" dirty="0">
                <a:solidFill>
                  <a:srgbClr val="7030A0"/>
                </a:solidFill>
                <a:latin typeface="Times New Roman" panose="02020603050405020304" pitchFamily="18" charset="0"/>
                <a:ea typeface="Times New Roman" panose="02020603050405020304" pitchFamily="18" charset="0"/>
                <a:cs typeface="Arial" charset="0"/>
              </a:rPr>
              <a:t>v</a:t>
            </a:r>
            <a:r>
              <a:rPr lang="vi-VN" sz="3000" b="1" i="1">
                <a:solidFill>
                  <a:srgbClr val="7030A0"/>
                </a:solidFill>
                <a:latin typeface="Times New Roman" panose="02020603050405020304" pitchFamily="18" charset="0"/>
                <a:ea typeface="Times New Roman" panose="02020603050405020304" pitchFamily="18" charset="0"/>
                <a:cs typeface="Arial" charset="0"/>
              </a:rPr>
              <a:t>ẫn </a:t>
            </a:r>
            <a:r>
              <a:rPr lang="vi-VN" sz="3000" b="1" i="1" dirty="0">
                <a:solidFill>
                  <a:srgbClr val="7030A0"/>
                </a:solidFill>
                <a:latin typeface="Times New Roman" panose="02020603050405020304" pitchFamily="18" charset="0"/>
                <a:ea typeface="Times New Roman" panose="02020603050405020304" pitchFamily="18" charset="0"/>
                <a:cs typeface="Arial" charset="0"/>
              </a:rPr>
              <a:t>rét như cắt da cắt thịt</a:t>
            </a:r>
          </a:p>
          <a:p>
            <a:pPr marL="457200" indent="-457200" algn="just" fontAlgn="base">
              <a:spcBef>
                <a:spcPct val="0"/>
              </a:spcBef>
              <a:spcAft>
                <a:spcPct val="0"/>
              </a:spcAft>
              <a:buFont typeface="Wingdings" panose="05000000000000000000" pitchFamily="2" charset="2"/>
              <a:buChar char="è"/>
            </a:pPr>
            <a:r>
              <a:rPr lang="en-US" sz="3000" b="1" i="1" dirty="0">
                <a:solidFill>
                  <a:srgbClr val="7030A0"/>
                </a:solidFill>
                <a:latin typeface="Times New Roman" panose="02020603050405020304" pitchFamily="18" charset="0"/>
                <a:ea typeface="Times New Roman" panose="02020603050405020304" pitchFamily="18" charset="0"/>
                <a:cs typeface="Arial" charset="0"/>
              </a:rPr>
              <a:t>c</a:t>
            </a:r>
            <a:r>
              <a:rPr lang="vi-VN" sz="3000" b="1" i="1">
                <a:solidFill>
                  <a:srgbClr val="7030A0"/>
                </a:solidFill>
                <a:latin typeface="Times New Roman" panose="02020603050405020304" pitchFamily="18" charset="0"/>
                <a:ea typeface="Times New Roman" panose="02020603050405020304" pitchFamily="18" charset="0"/>
                <a:cs typeface="Arial" charset="0"/>
              </a:rPr>
              <a:t>òn </a:t>
            </a:r>
            <a:r>
              <a:rPr lang="vi-VN" sz="3000" b="1" i="1" dirty="0">
                <a:solidFill>
                  <a:srgbClr val="7030A0"/>
                </a:solidFill>
                <a:latin typeface="Times New Roman" panose="02020603050405020304" pitchFamily="18" charset="0"/>
                <a:ea typeface="Times New Roman" panose="02020603050405020304" pitchFamily="18" charset="0"/>
                <a:cs typeface="Arial" charset="0"/>
              </a:rPr>
              <a:t>rét sâu</a:t>
            </a:r>
          </a:p>
          <a:p>
            <a:pPr marL="457200" indent="-457200" algn="just" fontAlgn="base">
              <a:spcBef>
                <a:spcPct val="0"/>
              </a:spcBef>
              <a:spcAft>
                <a:spcPct val="0"/>
              </a:spcAft>
              <a:buFont typeface="Wingdings" panose="05000000000000000000" pitchFamily="2" charset="2"/>
              <a:buChar char="è"/>
            </a:pPr>
            <a:r>
              <a:rPr lang="en-US" sz="3000" b="1" i="1" dirty="0">
                <a:solidFill>
                  <a:srgbClr val="7030A0"/>
                </a:solidFill>
                <a:latin typeface="Times New Roman" panose="02020603050405020304" pitchFamily="18" charset="0"/>
                <a:ea typeface="Times New Roman" panose="02020603050405020304" pitchFamily="18" charset="0"/>
                <a:cs typeface="Arial" charset="0"/>
              </a:rPr>
              <a:t>c</a:t>
            </a:r>
            <a:r>
              <a:rPr lang="vi-VN" sz="3000" b="1" i="1">
                <a:solidFill>
                  <a:srgbClr val="7030A0"/>
                </a:solidFill>
                <a:latin typeface="Times New Roman" panose="02020603050405020304" pitchFamily="18" charset="0"/>
                <a:ea typeface="Times New Roman" panose="02020603050405020304" pitchFamily="18" charset="0"/>
                <a:cs typeface="Arial" charset="0"/>
              </a:rPr>
              <a:t>hưa </a:t>
            </a:r>
            <a:r>
              <a:rPr lang="vi-VN" sz="3000" b="1" i="1" dirty="0">
                <a:solidFill>
                  <a:srgbClr val="7030A0"/>
                </a:solidFill>
                <a:latin typeface="Times New Roman" panose="02020603050405020304" pitchFamily="18" charset="0"/>
                <a:ea typeface="Times New Roman" panose="02020603050405020304" pitchFamily="18" charset="0"/>
                <a:cs typeface="Arial" charset="0"/>
              </a:rPr>
              <a:t>rét lắm</a:t>
            </a:r>
            <a:endParaRPr lang="en-US" sz="3000" b="1" dirty="0">
              <a:solidFill>
                <a:srgbClr val="7030A0"/>
              </a:solidFill>
              <a:latin typeface="Times New Roman" panose="02020603050405020304" pitchFamily="18" charset="0"/>
              <a:ea typeface="Times New Roman" panose="02020603050405020304" pitchFamily="18" charset="0"/>
              <a:cs typeface="Arial" charset="0"/>
            </a:endParaRPr>
          </a:p>
        </p:txBody>
      </p:sp>
      <p:pic>
        <p:nvPicPr>
          <p:cNvPr id="12" name="Picture 11"/>
          <p:cNvPicPr>
            <a:picLocks noChangeAspect="1"/>
          </p:cNvPicPr>
          <p:nvPr/>
        </p:nvPicPr>
        <p:blipFill>
          <a:blip r:embed="rId5"/>
          <a:stretch>
            <a:fillRect/>
          </a:stretch>
        </p:blipFill>
        <p:spPr>
          <a:xfrm>
            <a:off x="450376" y="320184"/>
            <a:ext cx="6221512" cy="1830266"/>
          </a:xfrm>
          <a:prstGeom prst="rect">
            <a:avLst/>
          </a:prstGeom>
        </p:spPr>
      </p:pic>
    </p:spTree>
    <p:extLst>
      <p:ext uri="{BB962C8B-B14F-4D97-AF65-F5344CB8AC3E}">
        <p14:creationId xmlns:p14="http://schemas.microsoft.com/office/powerpoint/2010/main" val="6839039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fade">
                                      <p:cBhvr>
                                        <p:cTn id="7" dur="1000"/>
                                        <p:tgtEl>
                                          <p:spTgt spid="25"/>
                                        </p:tgtEl>
                                      </p:cBhvr>
                                    </p:animEffect>
                                    <p:anim calcmode="lin" valueType="num">
                                      <p:cBhvr>
                                        <p:cTn id="8" dur="1000" fill="hold"/>
                                        <p:tgtEl>
                                          <p:spTgt spid="25"/>
                                        </p:tgtEl>
                                        <p:attrNameLst>
                                          <p:attrName>ppt_x</p:attrName>
                                        </p:attrNameLst>
                                      </p:cBhvr>
                                      <p:tavLst>
                                        <p:tav tm="0">
                                          <p:val>
                                            <p:strVal val="#ppt_x"/>
                                          </p:val>
                                        </p:tav>
                                        <p:tav tm="100000">
                                          <p:val>
                                            <p:strVal val="#ppt_x"/>
                                          </p:val>
                                        </p:tav>
                                      </p:tavLst>
                                    </p:anim>
                                    <p:anim calcmode="lin" valueType="num">
                                      <p:cBhvr>
                                        <p:cTn id="9" dur="1000" fill="hold"/>
                                        <p:tgtEl>
                                          <p:spTgt spid="25"/>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fade">
                                      <p:cBhvr>
                                        <p:cTn id="12" dur="1000"/>
                                        <p:tgtEl>
                                          <p:spTgt spid="14"/>
                                        </p:tgtEl>
                                      </p:cBhvr>
                                    </p:animEffect>
                                    <p:anim calcmode="lin" valueType="num">
                                      <p:cBhvr>
                                        <p:cTn id="13" dur="1000" fill="hold"/>
                                        <p:tgtEl>
                                          <p:spTgt spid="14"/>
                                        </p:tgtEl>
                                        <p:attrNameLst>
                                          <p:attrName>ppt_x</p:attrName>
                                        </p:attrNameLst>
                                      </p:cBhvr>
                                      <p:tavLst>
                                        <p:tav tm="0">
                                          <p:val>
                                            <p:strVal val="#ppt_x"/>
                                          </p:val>
                                        </p:tav>
                                        <p:tav tm="100000">
                                          <p:val>
                                            <p:strVal val="#ppt_x"/>
                                          </p:val>
                                        </p:tav>
                                      </p:tavLst>
                                    </p:anim>
                                    <p:anim calcmode="lin" valueType="num">
                                      <p:cBhvr>
                                        <p:cTn id="14" dur="1000" fill="hold"/>
                                        <p:tgtEl>
                                          <p:spTgt spid="14"/>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24"/>
                                        </p:tgtEl>
                                        <p:attrNameLst>
                                          <p:attrName>style.visibility</p:attrName>
                                        </p:attrNameLst>
                                      </p:cBhvr>
                                      <p:to>
                                        <p:strVal val="visible"/>
                                      </p:to>
                                    </p:set>
                                    <p:animEffect transition="in" filter="fade">
                                      <p:cBhvr>
                                        <p:cTn id="17" dur="1000"/>
                                        <p:tgtEl>
                                          <p:spTgt spid="24"/>
                                        </p:tgtEl>
                                      </p:cBhvr>
                                    </p:animEffect>
                                    <p:anim calcmode="lin" valueType="num">
                                      <p:cBhvr>
                                        <p:cTn id="18" dur="1000" fill="hold"/>
                                        <p:tgtEl>
                                          <p:spTgt spid="24"/>
                                        </p:tgtEl>
                                        <p:attrNameLst>
                                          <p:attrName>ppt_x</p:attrName>
                                        </p:attrNameLst>
                                      </p:cBhvr>
                                      <p:tavLst>
                                        <p:tav tm="0">
                                          <p:val>
                                            <p:strVal val="#ppt_x"/>
                                          </p:val>
                                        </p:tav>
                                        <p:tav tm="100000">
                                          <p:val>
                                            <p:strVal val="#ppt_x"/>
                                          </p:val>
                                        </p:tav>
                                      </p:tavLst>
                                    </p:anim>
                                    <p:anim calcmode="lin" valueType="num">
                                      <p:cBhvr>
                                        <p:cTn id="19" dur="1000" fill="hold"/>
                                        <p:tgtEl>
                                          <p:spTgt spid="24"/>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16" presetClass="entr" presetSubtype="21" fill="hold" grpId="0" nodeType="clickEffect">
                                  <p:stCondLst>
                                    <p:cond delay="0"/>
                                  </p:stCondLst>
                                  <p:childTnLst>
                                    <p:set>
                                      <p:cBhvr>
                                        <p:cTn id="23" dur="1" fill="hold">
                                          <p:stCondLst>
                                            <p:cond delay="0"/>
                                          </p:stCondLst>
                                        </p:cTn>
                                        <p:tgtEl>
                                          <p:spTgt spid="26"/>
                                        </p:tgtEl>
                                        <p:attrNameLst>
                                          <p:attrName>style.visibility</p:attrName>
                                        </p:attrNameLst>
                                      </p:cBhvr>
                                      <p:to>
                                        <p:strVal val="visible"/>
                                      </p:to>
                                    </p:set>
                                    <p:animEffect transition="in" filter="barn(inVertical)">
                                      <p:cBhvr>
                                        <p:cTn id="24" dur="500"/>
                                        <p:tgtEl>
                                          <p:spTgt spid="26"/>
                                        </p:tgtEl>
                                      </p:cBhvr>
                                    </p:animEffect>
                                  </p:childTnLst>
                                </p:cTn>
                              </p:par>
                            </p:childTnLst>
                          </p:cTn>
                        </p:par>
                      </p:childTnLst>
                    </p:cTn>
                  </p:par>
                  <p:par>
                    <p:cTn id="25" fill="hold">
                      <p:stCondLst>
                        <p:cond delay="indefinite"/>
                      </p:stCondLst>
                      <p:childTnLst>
                        <p:par>
                          <p:cTn id="26" fill="hold">
                            <p:stCondLst>
                              <p:cond delay="0"/>
                            </p:stCondLst>
                            <p:childTnLst>
                              <p:par>
                                <p:cTn id="27" presetID="6" presetClass="entr" presetSubtype="16" fill="hold" grpId="0" nodeType="clickEffect">
                                  <p:stCondLst>
                                    <p:cond delay="0"/>
                                  </p:stCondLst>
                                  <p:childTnLst>
                                    <p:set>
                                      <p:cBhvr>
                                        <p:cTn id="28" dur="1" fill="hold">
                                          <p:stCondLst>
                                            <p:cond delay="0"/>
                                          </p:stCondLst>
                                        </p:cTn>
                                        <p:tgtEl>
                                          <p:spTgt spid="3"/>
                                        </p:tgtEl>
                                        <p:attrNameLst>
                                          <p:attrName>style.visibility</p:attrName>
                                        </p:attrNameLst>
                                      </p:cBhvr>
                                      <p:to>
                                        <p:strVal val="visible"/>
                                      </p:to>
                                    </p:set>
                                    <p:animEffect transition="in" filter="circle(in)">
                                      <p:cBhvr>
                                        <p:cTn id="29" dur="2000"/>
                                        <p:tgtEl>
                                          <p:spTgt spid="3"/>
                                        </p:tgtEl>
                                      </p:cBhvr>
                                    </p:animEffect>
                                  </p:childTnLst>
                                </p:cTn>
                              </p:par>
                            </p:childTnLst>
                          </p:cTn>
                        </p:par>
                      </p:childTnLst>
                    </p:cTn>
                  </p:par>
                  <p:par>
                    <p:cTn id="30" fill="hold">
                      <p:stCondLst>
                        <p:cond delay="indefinite"/>
                      </p:stCondLst>
                      <p:childTnLst>
                        <p:par>
                          <p:cTn id="31" fill="hold">
                            <p:stCondLst>
                              <p:cond delay="0"/>
                            </p:stCondLst>
                            <p:childTnLst>
                              <p:par>
                                <p:cTn id="32" presetID="42" presetClass="entr" presetSubtype="0" fill="hold" nodeType="clickEffect">
                                  <p:stCondLst>
                                    <p:cond delay="0"/>
                                  </p:stCondLst>
                                  <p:childTnLst>
                                    <p:set>
                                      <p:cBhvr>
                                        <p:cTn id="33" dur="1" fill="hold">
                                          <p:stCondLst>
                                            <p:cond delay="0"/>
                                          </p:stCondLst>
                                        </p:cTn>
                                        <p:tgtEl>
                                          <p:spTgt spid="3">
                                            <p:txEl>
                                              <p:pRg st="0" end="0"/>
                                            </p:txEl>
                                          </p:spTgt>
                                        </p:tgtEl>
                                        <p:attrNameLst>
                                          <p:attrName>style.visibility</p:attrName>
                                        </p:attrNameLst>
                                      </p:cBhvr>
                                      <p:to>
                                        <p:strVal val="visible"/>
                                      </p:to>
                                    </p:set>
                                    <p:animEffect transition="in" filter="fade">
                                      <p:cBhvr>
                                        <p:cTn id="34" dur="1000"/>
                                        <p:tgtEl>
                                          <p:spTgt spid="3">
                                            <p:txEl>
                                              <p:pRg st="0" end="0"/>
                                            </p:txEl>
                                          </p:spTgt>
                                        </p:tgtEl>
                                      </p:cBhvr>
                                    </p:animEffect>
                                    <p:anim calcmode="lin" valueType="num">
                                      <p:cBhvr>
                                        <p:cTn id="35"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36"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42" presetClass="entr" presetSubtype="0" fill="hold" nodeType="clickEffect">
                                  <p:stCondLst>
                                    <p:cond delay="0"/>
                                  </p:stCondLst>
                                  <p:childTnLst>
                                    <p:set>
                                      <p:cBhvr>
                                        <p:cTn id="40" dur="1" fill="hold">
                                          <p:stCondLst>
                                            <p:cond delay="0"/>
                                          </p:stCondLst>
                                        </p:cTn>
                                        <p:tgtEl>
                                          <p:spTgt spid="3">
                                            <p:txEl>
                                              <p:pRg st="1" end="1"/>
                                            </p:txEl>
                                          </p:spTgt>
                                        </p:tgtEl>
                                        <p:attrNameLst>
                                          <p:attrName>style.visibility</p:attrName>
                                        </p:attrNameLst>
                                      </p:cBhvr>
                                      <p:to>
                                        <p:strVal val="visible"/>
                                      </p:to>
                                    </p:set>
                                    <p:animEffect transition="in" filter="fade">
                                      <p:cBhvr>
                                        <p:cTn id="41" dur="1000"/>
                                        <p:tgtEl>
                                          <p:spTgt spid="3">
                                            <p:txEl>
                                              <p:pRg st="1" end="1"/>
                                            </p:txEl>
                                          </p:spTgt>
                                        </p:tgtEl>
                                      </p:cBhvr>
                                    </p:animEffect>
                                    <p:anim calcmode="lin" valueType="num">
                                      <p:cBhvr>
                                        <p:cTn id="42"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43"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44" fill="hold">
                      <p:stCondLst>
                        <p:cond delay="indefinite"/>
                      </p:stCondLst>
                      <p:childTnLst>
                        <p:par>
                          <p:cTn id="45" fill="hold">
                            <p:stCondLst>
                              <p:cond delay="0"/>
                            </p:stCondLst>
                            <p:childTnLst>
                              <p:par>
                                <p:cTn id="46" presetID="42" presetClass="entr" presetSubtype="0" fill="hold" nodeType="clickEffect">
                                  <p:stCondLst>
                                    <p:cond delay="0"/>
                                  </p:stCondLst>
                                  <p:childTnLst>
                                    <p:set>
                                      <p:cBhvr>
                                        <p:cTn id="47" dur="1" fill="hold">
                                          <p:stCondLst>
                                            <p:cond delay="0"/>
                                          </p:stCondLst>
                                        </p:cTn>
                                        <p:tgtEl>
                                          <p:spTgt spid="3">
                                            <p:txEl>
                                              <p:pRg st="2" end="2"/>
                                            </p:txEl>
                                          </p:spTgt>
                                        </p:tgtEl>
                                        <p:attrNameLst>
                                          <p:attrName>style.visibility</p:attrName>
                                        </p:attrNameLst>
                                      </p:cBhvr>
                                      <p:to>
                                        <p:strVal val="visible"/>
                                      </p:to>
                                    </p:set>
                                    <p:animEffect transition="in" filter="fade">
                                      <p:cBhvr>
                                        <p:cTn id="48" dur="1000"/>
                                        <p:tgtEl>
                                          <p:spTgt spid="3">
                                            <p:txEl>
                                              <p:pRg st="2" end="2"/>
                                            </p:txEl>
                                          </p:spTgt>
                                        </p:tgtEl>
                                      </p:cBhvr>
                                    </p:animEffect>
                                    <p:anim calcmode="lin" valueType="num">
                                      <p:cBhvr>
                                        <p:cTn id="49"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50"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25" grpId="0"/>
      <p:bldP spid="26" grpId="0" animBg="1"/>
      <p:bldP spid="3"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361</TotalTime>
  <Words>1023</Words>
  <Application>Microsoft Office PowerPoint</Application>
  <PresentationFormat>Widescreen</PresentationFormat>
  <Paragraphs>148</Paragraphs>
  <Slides>20</Slides>
  <Notes>20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20</vt:i4>
      </vt:variant>
    </vt:vector>
  </HeadingPairs>
  <TitlesOfParts>
    <vt:vector size="29" baseType="lpstr">
      <vt:lpstr>#9Slide03 Arima Madurai Black</vt:lpstr>
      <vt:lpstr>Amatic SC</vt:lpstr>
      <vt:lpstr>Arial</vt:lpstr>
      <vt:lpstr>Calibri</vt:lpstr>
      <vt:lpstr>Calibri Light</vt:lpstr>
      <vt:lpstr>Courier New</vt:lpstr>
      <vt:lpstr>Times New Roman</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office014</dc:creator>
  <cp:lastModifiedBy>hoa pham</cp:lastModifiedBy>
  <cp:revision>93</cp:revision>
  <dcterms:created xsi:type="dcterms:W3CDTF">2021-06-17T00:17:01Z</dcterms:created>
  <dcterms:modified xsi:type="dcterms:W3CDTF">2024-11-13T23:07:40Z</dcterms:modified>
</cp:coreProperties>
</file>