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70" r:id="rId2"/>
    <p:sldId id="572" r:id="rId3"/>
    <p:sldId id="571" r:id="rId4"/>
    <p:sldId id="368" r:id="rId5"/>
    <p:sldId id="590" r:id="rId6"/>
    <p:sldId id="384" r:id="rId7"/>
    <p:sldId id="591" r:id="rId8"/>
    <p:sldId id="601" r:id="rId9"/>
    <p:sldId id="573" r:id="rId10"/>
    <p:sldId id="593" r:id="rId11"/>
    <p:sldId id="602" r:id="rId12"/>
    <p:sldId id="597" r:id="rId13"/>
    <p:sldId id="578" r:id="rId14"/>
    <p:sldId id="594" r:id="rId15"/>
    <p:sldId id="599" r:id="rId16"/>
    <p:sldId id="579" r:id="rId17"/>
    <p:sldId id="600" r:id="rId18"/>
    <p:sldId id="595" r:id="rId19"/>
    <p:sldId id="381" r:id="rId20"/>
    <p:sldId id="382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𝑦=5−2</a:t>
                </a:r>
                <a:r>
                  <a:rPr lang="en-US" sz="1200" b="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(3)  "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vào phương trình (2)  ta đượ" 𝑐:</a:t>
                </a:r>
                <a:endParaRPr lang="en-US" sz="12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/>
                  <a:t>Nên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Xuống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dòng</a:t>
                </a:r>
                <a:r>
                  <a:rPr lang="en-US" baseline="0" dirty="0" smtClean="0"/>
                  <a:t> : </a:t>
                </a:r>
                <a:r>
                  <a:rPr lang="en-US" baseline="0" dirty="0" err="1" smtClean="0"/>
                  <a:t>Thay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vào</a:t>
                </a:r>
                <a:r>
                  <a:rPr lang="en-US" baseline="0" dirty="0" smtClean="0"/>
                  <a:t> …</a:t>
                </a:r>
                <a:endParaRPr lang="vi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133350" y="4684437"/>
            <a:ext cx="64397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H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Dainty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 Lan Anh</a:t>
            </a:r>
          </a:p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7617" y="175841"/>
            <a:ext cx="1218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  <a:p>
            <a:pPr defTabSz="914377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3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277364" y="3286088"/>
            <a:ext cx="11781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THẦY, CÔ SOẠN TRÊN FILE MẪU NÀY (NỀN XANH BẢNG, TIÊU ĐỀ CHỮ VÀNG, NỘI DUNG CHỮ TRẮNG.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387241" y="1156726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  <a:blipFill>
                <a:blip r:embed="rId3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8C7692-AF0B-499F-8E30-5259907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371440"/>
            <a:ext cx="10002129" cy="785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I.GIẢI HỆ PHƯƠNG TRÌNH BẰNG PHƯƠNG PHÁP THẾ</a:t>
            </a:r>
          </a:p>
        </p:txBody>
      </p: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7122" y="2443660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256307" y="0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  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/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+3 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(2)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 (4)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+6=11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=1+3=4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)=(1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2199148"/>
                <a:ext cx="11177830" cy="4401205"/>
              </a:xfrm>
              <a:prstGeom prst="rect">
                <a:avLst/>
              </a:prstGeom>
              <a:blipFill>
                <a:blip r:embed="rId4"/>
                <a:stretch>
                  <a:fillRect l="-1146" t="-1524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1EC868-7284-457D-9A57-1381CAD80E04}"/>
              </a:ext>
            </a:extLst>
          </p:cNvPr>
          <p:cNvSpPr txBox="1"/>
          <p:nvPr/>
        </p:nvSpPr>
        <p:spPr>
          <a:xfrm>
            <a:off x="548640" y="1364497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834887" y="490330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3007983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89" y="150817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1E4CF5-2987-48F2-BC99-086B5A2EF03E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61D73F-6BF4-4E75-8583-CDFAAABEDE9C}"/>
              </a:ext>
            </a:extLst>
          </p:cNvPr>
          <p:cNvSpPr/>
          <p:nvPr/>
        </p:nvSpPr>
        <p:spPr>
          <a:xfrm>
            <a:off x="682485" y="3167390"/>
            <a:ext cx="6646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(SGK – Trang 20)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)=11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−2(5−2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−10+4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=5−2.3=−1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682" y="0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     (1)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 dirty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.(−5)=−13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2" y="218555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065455" cy="1541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805CE3-AD53-4F79-BC9E-FBB6DC8659C2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623779"/>
            <a:ext cx="4566300" cy="3170195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5380383" y="1478005"/>
            <a:ext cx="6096000" cy="4520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204533" y="384441"/>
            <a:ext cx="41231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F5F99-BEB2-4935-9608-056B0364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05" y="26935"/>
            <a:ext cx="1546895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/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188 000 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+28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=188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198−33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(thỏa điều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blipFill>
                <a:blip r:embed="rId3"/>
                <a:stretch>
                  <a:fillRect l="-1062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3" y="3750245"/>
            <a:ext cx="6096000" cy="242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(SGK/20)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-2944"/>
            <a:ext cx="6983896" cy="132816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864"/>
            <a:ext cx="7251518" cy="682628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LIỆU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9457824" y="4180129"/>
            <a:ext cx="2467085" cy="2467085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9776938" y="4861058"/>
            <a:ext cx="1216038" cy="1216038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379901" y="5120511"/>
            <a:ext cx="1149613" cy="114961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3312CC-1724-FCEB-A75C-03F3B22467B2}"/>
              </a:ext>
            </a:extLst>
          </p:cNvPr>
          <p:cNvSpPr txBox="1"/>
          <p:nvPr/>
        </p:nvSpPr>
        <p:spPr>
          <a:xfrm>
            <a:off x="537961" y="1544891"/>
            <a:ext cx="1004568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SGK, SBT.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SGK, SBT,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2958304" y="2989350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4785706" y="2530076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381022" y="263318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89" y="2515164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34075" y="2854785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69" y="3251337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002" y="1663361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58" y="1247749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3" y="623016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10" y="16759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834927" y="5478360"/>
            <a:ext cx="66774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HOẠT ĐỘNG</a:t>
            </a:r>
            <a:endParaRPr kumimoji="0" lang="vi-VN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5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Mở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5991434" y="440483"/>
            <a:ext cx="3028823" cy="1415771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7566991" y="3237704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dụng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7052074" y="3010129"/>
            <a:ext cx="5056844" cy="4775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2114549" y="1538351"/>
            <a:ext cx="319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7079179" y="2478881"/>
            <a:ext cx="41147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01537D5-D607-073A-BEBF-6FADD0F160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548519"/>
              </p:ext>
            </p:extLst>
          </p:nvPr>
        </p:nvGraphicFramePr>
        <p:xfrm>
          <a:off x="4394200" y="2362200"/>
          <a:ext cx="9144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3" imgW="914400" imgH="233280" progId="Equation.DSMT4">
                  <p:embed/>
                </p:oleObj>
              </mc:Choice>
              <mc:Fallback>
                <p:oleObj name="Equation" r:id="rId3" imgW="914400" imgH="23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3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BE6C4F-59B6-4A46-AC77-F63B685D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37" y="188588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9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" y="490199"/>
            <a:ext cx="3993119" cy="2772259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4528919" y="245099"/>
            <a:ext cx="6740497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998899" y="0"/>
            <a:ext cx="355661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/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+28 000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188 000 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nay. </a:t>
                </a: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0" y="3661838"/>
                <a:ext cx="11701360" cy="3494290"/>
              </a:xfrm>
              <a:prstGeom prst="rect">
                <a:avLst/>
              </a:prstGeom>
              <a:blipFill>
                <a:blip r:embed="rId4"/>
                <a:stretch>
                  <a:fillRect l="-781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0E9D7-A527-4F8B-B572-C8D26C02D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93101" y="0"/>
            <a:ext cx="1083212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27" y="342900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368573" y="1207267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</a:p>
        </p:txBody>
      </p:sp>
      <p:cxnSp>
        <p:nvCxnSpPr>
          <p:cNvPr id="3" name="Straight Connecto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5" y="1996986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" y="261135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513362" y="2105552"/>
            <a:ext cx="914196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597C72-8F53-484F-9E74-C19E12C71940}"/>
              </a:ext>
            </a:extLst>
          </p:cNvPr>
          <p:cNvSpPr/>
          <p:nvPr/>
        </p:nvSpPr>
        <p:spPr>
          <a:xfrm>
            <a:off x="513362" y="2982895"/>
            <a:ext cx="6096000" cy="2424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nắm được quy tắc thế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1469</Words>
  <Application>Microsoft Office PowerPoint</Application>
  <PresentationFormat>Widescreen</PresentationFormat>
  <Paragraphs>128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Cambria Math</vt:lpstr>
      <vt:lpstr>Times New Roman</vt:lpstr>
      <vt:lpstr>1_Office Theme</vt:lpstr>
      <vt:lpstr>Equation</vt:lpstr>
      <vt:lpstr>PowerPoint Presentation</vt:lpstr>
      <vt:lpstr>A. THIẾT BỊ DẠY HỌC VÀ HỌC LIỆU</vt:lpstr>
      <vt:lpstr>B. CHÚ THÍCH</vt:lpstr>
      <vt:lpstr> Bài 3: GIẢI HỆ PHƯƠNG TRÌNH BẬC NHẤT HAI ẨN </vt:lpstr>
      <vt:lpstr>PowerPoint Presentation</vt:lpstr>
      <vt:lpstr> Bài 3: GIẢI HỆ PHƯƠNG TRÌNH BẬC NHẤT HAI ẨN </vt:lpstr>
      <vt:lpstr>PowerPoint Presentation</vt:lpstr>
      <vt:lpstr>PowerPoint Presentation</vt:lpstr>
      <vt:lpstr> Bài 3: GIẢI HỆ PHƯƠNG TRÌNH BẬC NHẤT HAI ẨN </vt:lpstr>
      <vt:lpstr>I.GIẢI HỆ PHƯƠNG TRÌNH BẰNG PHƯƠNG PHÁP THẾ</vt:lpstr>
      <vt:lpstr>PowerPoint Presentation</vt:lpstr>
      <vt:lpstr>PowerPoint Presentation</vt:lpstr>
      <vt:lpstr> LUYỆN TẬP</vt:lpstr>
      <vt:lpstr>PowerPoint Presentation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487</cp:revision>
  <dcterms:created xsi:type="dcterms:W3CDTF">2022-08-03T11:07:12Z</dcterms:created>
  <dcterms:modified xsi:type="dcterms:W3CDTF">2024-08-01T23:05:26Z</dcterms:modified>
</cp:coreProperties>
</file>