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63" d="100"/>
          <a:sy n="63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1/11/2026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9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2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22.png"/><Relationship Id="rId2" Type="http://schemas.openxmlformats.org/officeDocument/2006/relationships/image" Target="../media/image33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39.png"/><Relationship Id="rId19" Type="http://schemas.openxmlformats.org/officeDocument/2006/relationships/image" Target="../media/image163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6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6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49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7.sv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5.svg"/><Relationship Id="rId17" Type="http://schemas.openxmlformats.org/officeDocument/2006/relationships/image" Target="../media/image200.png"/><Relationship Id="rId2" Type="http://schemas.openxmlformats.org/officeDocument/2006/relationships/image" Target="../media/image52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53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3" Type="http://schemas.openxmlformats.org/officeDocument/2006/relationships/image" Target="../media/image47.svg"/><Relationship Id="rId12" Type="http://schemas.openxmlformats.org/officeDocument/2006/relationships/image" Target="../media/image37.png"/><Relationship Id="rId2" Type="http://schemas.openxmlformats.org/officeDocument/2006/relationships/image" Target="../media/image33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5" Type="http://schemas.openxmlformats.org/officeDocument/2006/relationships/image" Target="../media/image209.png"/><Relationship Id="rId10" Type="http://schemas.openxmlformats.org/officeDocument/2006/relationships/image" Target="../media/image22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3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8.wmf"/><Relationship Id="rId3" Type="http://schemas.openxmlformats.org/officeDocument/2006/relationships/image" Target="../media/image17.png"/><Relationship Id="rId7" Type="http://schemas.openxmlformats.org/officeDocument/2006/relationships/image" Target="../media/image70.png"/><Relationship Id="rId12" Type="http://schemas.openxmlformats.org/officeDocument/2006/relationships/image" Target="../media/image65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4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4.wmf"/><Relationship Id="rId19" Type="http://schemas.openxmlformats.org/officeDocument/2006/relationships/image" Target="../media/image81.png"/><Relationship Id="rId4" Type="http://schemas.openxmlformats.org/officeDocument/2006/relationships/image" Target="../media/image69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71.png"/><Relationship Id="rId21" Type="http://schemas.openxmlformats.org/officeDocument/2006/relationships/image" Target="../media/image100.png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75.png"/><Relationship Id="rId24" Type="http://schemas.openxmlformats.org/officeDocument/2006/relationships/image" Target="../media/image103.png"/><Relationship Id="rId5" Type="http://schemas.openxmlformats.org/officeDocument/2006/relationships/image" Target="../media/image72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74.png"/><Relationship Id="rId19" Type="http://schemas.openxmlformats.org/officeDocument/2006/relationships/image" Target="../media/image98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7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80.png"/><Relationship Id="rId4" Type="http://schemas.openxmlformats.org/officeDocument/2006/relationships/image" Target="../media/image5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0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91.png"/><Relationship Id="rId17" Type="http://schemas.openxmlformats.org/officeDocument/2006/relationships/slide" Target="slide14.xml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89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92.png"/><Relationship Id="rId10" Type="http://schemas.microsoft.com/office/2007/relationships/hdphoto" Target="../media/hdphoto4.wdp"/><Relationship Id="rId19" Type="http://schemas.openxmlformats.org/officeDocument/2006/relationships/image" Target="../media/image86.png"/><Relationship Id="rId4" Type="http://schemas.openxmlformats.org/officeDocument/2006/relationships/image" Target="../media/image88.jpg"/><Relationship Id="rId9" Type="http://schemas.openxmlformats.org/officeDocument/2006/relationships/image" Target="../media/image90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41.png"/><Relationship Id="rId3" Type="http://schemas.microsoft.com/office/2007/relationships/media" Target="../media/media4.mp3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45.png"/><Relationship Id="rId3" Type="http://schemas.microsoft.com/office/2007/relationships/media" Target="../media/media4.mp3"/><Relationship Id="rId7" Type="http://schemas.openxmlformats.org/officeDocument/2006/relationships/image" Target="../media/image114.png"/><Relationship Id="rId12" Type="http://schemas.openxmlformats.org/officeDocument/2006/relationships/image" Target="../media/image1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51.png"/><Relationship Id="rId3" Type="http://schemas.microsoft.com/office/2007/relationships/media" Target="../media/media4.mp3"/><Relationship Id="rId7" Type="http://schemas.openxmlformats.org/officeDocument/2006/relationships/image" Target="../media/image114.png"/><Relationship Id="rId12" Type="http://schemas.openxmlformats.org/officeDocument/2006/relationships/image" Target="../media/image15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57.png"/><Relationship Id="rId3" Type="http://schemas.microsoft.com/office/2007/relationships/media" Target="../media/media4.mp3"/><Relationship Id="rId7" Type="http://schemas.openxmlformats.org/officeDocument/2006/relationships/slide" Target="slide31.xml"/><Relationship Id="rId12" Type="http://schemas.openxmlformats.org/officeDocument/2006/relationships/image" Target="../media/image1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08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17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7.png"/><Relationship Id="rId5" Type="http://schemas.openxmlformats.org/officeDocument/2006/relationships/slide" Target="slide32.xml"/><Relationship Id="rId4" Type="http://schemas.openxmlformats.org/officeDocument/2006/relationships/image" Target="../media/image8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60.svg"/><Relationship Id="rId7" Type="http://schemas.openxmlformats.org/officeDocument/2006/relationships/image" Target="../media/image167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62.svg"/><Relationship Id="rId4" Type="http://schemas.openxmlformats.org/officeDocument/2006/relationships/image" Target="../media/image122.png"/><Relationship Id="rId9" Type="http://schemas.openxmlformats.org/officeDocument/2006/relationships/image" Target="../media/image169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81.svg"/><Relationship Id="rId3" Type="http://schemas.openxmlformats.org/officeDocument/2006/relationships/image" Target="../media/image20.svg"/><Relationship Id="rId7" Type="http://schemas.openxmlformats.org/officeDocument/2006/relationships/image" Target="../media/image173.svg"/><Relationship Id="rId12" Type="http://schemas.openxmlformats.org/officeDocument/2006/relationships/image" Target="../media/image130.png"/><Relationship Id="rId17" Type="http://schemas.openxmlformats.org/officeDocument/2006/relationships/image" Target="../media/image189.svg"/><Relationship Id="rId2" Type="http://schemas.openxmlformats.org/officeDocument/2006/relationships/image" Target="../media/image125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78.svg"/><Relationship Id="rId5" Type="http://schemas.openxmlformats.org/officeDocument/2006/relationships/image" Target="../media/image171.svg"/><Relationship Id="rId15" Type="http://schemas.openxmlformats.org/officeDocument/2006/relationships/image" Target="../media/image184.svg"/><Relationship Id="rId10" Type="http://schemas.openxmlformats.org/officeDocument/2006/relationships/image" Target="../media/image129.png"/><Relationship Id="rId4" Type="http://schemas.openxmlformats.org/officeDocument/2006/relationships/image" Target="../media/image126.png"/><Relationship Id="rId9" Type="http://schemas.openxmlformats.org/officeDocument/2006/relationships/image" Target="../media/image175.svg"/><Relationship Id="rId1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1.wmf"/><Relationship Id="rId5" Type="http://schemas.openxmlformats.org/officeDocument/2006/relationships/image" Target="../media/image15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6.png"/><Relationship Id="rId7" Type="http://schemas.openxmlformats.org/officeDocument/2006/relationships/image" Target="../media/image23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5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xmlns="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xmlns="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xmlns="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xmlns="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xmlns="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xmlns="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xmlns="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xmlns="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xmlns="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xmlns="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xmlns="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xmlns="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xmlns="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xmlns="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xmlns="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xmlns="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xmlns="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xmlns="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xmlns="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xmlns="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xmlns="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xmlns="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xmlns="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xmlns="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xmlns="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xmlns="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xmlns="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xmlns="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xmlns="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xmlns="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xmlns="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xmlns="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xmlns="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xmlns="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xmlns="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xmlns="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xmlns="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xmlns="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xmlns="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xmlns="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xmlns="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xmlns="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xmlns="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xmlns="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xmlns="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xmlns="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xmlns="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xmlns="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xmlns="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xmlns="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xmlns="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xmlns="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xmlns="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xmlns="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xmlns="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xmlns="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xmlns="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3158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3158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 r="-123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="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xmlns="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xmlns="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xmlns="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xmlns="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xmlns="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xmlns="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xmlns="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xmlns="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15534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5534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 r="-121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="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xmlns="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xmlns="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xmlns="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xmlns="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xmlns="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xmlns="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xmlns="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xmlns="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xmlns="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xmlns="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xmlns="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xmlns="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xmlns="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xmlns="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xmlns="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5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  <p:pic>
        <p:nvPicPr>
          <p:cNvPr id="3" name="Tạo_video_hoạt_hình_định_nghĩa_số_hữu_t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xmlns="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xmlns="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xmlns="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xmlns="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xmlns="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xmlns="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xmlns="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xmlns="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xmlns="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xmlns="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1792</Words>
  <Application>Microsoft Office PowerPoint</Application>
  <PresentationFormat>Widescreen</PresentationFormat>
  <Paragraphs>257</Paragraphs>
  <Slides>38</Slides>
  <Notes>1</Notes>
  <HiddenSlides>0</HiddenSlides>
  <MMClips>20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homaithuy74@gmail.com</cp:lastModifiedBy>
  <cp:revision>94</cp:revision>
  <dcterms:created xsi:type="dcterms:W3CDTF">2022-02-25T15:56:08Z</dcterms:created>
  <dcterms:modified xsi:type="dcterms:W3CDTF">2026-01-11T16:33:17Z</dcterms:modified>
</cp:coreProperties>
</file>