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359d1179fe474650" Type="http://schemas.microsoft.com/office/2007/relationships/ui/extensibility" Target="customUI/customUI14.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1"/>
  </p:notesMasterIdLst>
  <p:sldIdLst>
    <p:sldId id="258" r:id="rId2"/>
    <p:sldId id="296" r:id="rId3"/>
    <p:sldId id="434" r:id="rId4"/>
    <p:sldId id="311" r:id="rId5"/>
    <p:sldId id="262" r:id="rId6"/>
    <p:sldId id="617" r:id="rId7"/>
    <p:sldId id="257" r:id="rId8"/>
    <p:sldId id="442" r:id="rId9"/>
    <p:sldId id="618" r:id="rId10"/>
    <p:sldId id="261" r:id="rId11"/>
    <p:sldId id="256" r:id="rId12"/>
    <p:sldId id="693" r:id="rId13"/>
    <p:sldId id="320" r:id="rId14"/>
    <p:sldId id="619" r:id="rId15"/>
    <p:sldId id="620" r:id="rId16"/>
    <p:sldId id="621" r:id="rId17"/>
    <p:sldId id="622" r:id="rId18"/>
    <p:sldId id="613" r:id="rId19"/>
    <p:sldId id="614" r:id="rId20"/>
    <p:sldId id="687" r:id="rId21"/>
    <p:sldId id="331" r:id="rId22"/>
    <p:sldId id="688" r:id="rId23"/>
    <p:sldId id="395" r:id="rId24"/>
    <p:sldId id="438" r:id="rId25"/>
    <p:sldId id="444" r:id="rId26"/>
    <p:sldId id="398" r:id="rId27"/>
    <p:sldId id="399" r:id="rId28"/>
    <p:sldId id="624" r:id="rId29"/>
    <p:sldId id="300" r:id="rId30"/>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 id="3" name="GhostimeBTT" initials="G" lastIdx="13" clrIdx="2"/>
  <p:cmAuthor id="4" name="Ngo Thi Thinh" initials="NTT" lastIdx="1" clrIdx="3">
    <p:extLst>
      <p:ext uri="{19B8F6BF-5375-455C-9EA6-DF929625EA0E}">
        <p15:presenceInfo xmlns:p15="http://schemas.microsoft.com/office/powerpoint/2012/main" userId="S::3301099129@hungyen.itrithuc.vn::e7fa8787-ca91-4b27-ac5a-8c9327cebaa9" providerId="AD"/>
      </p:ext>
    </p:extLst>
  </p:cmAuthor>
  <p:cmAuthor id="5" name="Đô Vân Anh" initials="ĐVA" lastIdx="1" clrIdx="4">
    <p:extLst>
      <p:ext uri="{19B8F6BF-5375-455C-9EA6-DF929625EA0E}">
        <p15:presenceInfo xmlns:p15="http://schemas.microsoft.com/office/powerpoint/2012/main" userId="6ee4880afd26185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00"/>
    <a:srgbClr val="F2F8EE"/>
    <a:srgbClr val="FFC000"/>
    <a:srgbClr val="FF00FF"/>
    <a:srgbClr val="1EA364"/>
    <a:srgbClr val="D45242"/>
    <a:srgbClr val="3B3838"/>
    <a:srgbClr val="DA6946"/>
    <a:srgbClr val="0092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56" d="100"/>
          <a:sy n="56" d="100"/>
        </p:scale>
        <p:origin x="148"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42EFC-8221-488C-A4F0-95BDB522531F}" type="datetimeFigureOut">
              <a:rPr lang="en-US" smtClean="0"/>
              <a:t>1/11/2026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CD9A03-E9E6-4FD3-8B85-E935550A749F}" type="slidenum">
              <a:rPr lang="en-US" smtClean="0"/>
              <a:t>‹#›</a:t>
            </a:fld>
            <a:endParaRPr lang="en-US"/>
          </a:p>
        </p:txBody>
      </p:sp>
    </p:spTree>
    <p:extLst>
      <p:ext uri="{BB962C8B-B14F-4D97-AF65-F5344CB8AC3E}">
        <p14:creationId xmlns:p14="http://schemas.microsoft.com/office/powerpoint/2010/main" val="13879642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a:extLst>
              <a:ext uri="{FF2B5EF4-FFF2-40B4-BE49-F238E27FC236}">
                <a16:creationId xmlns:a16="http://schemas.microsoft.com/office/drawing/2014/main" id="{29DEF65F-051F-46CE-831C-3FE1F435D3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a:extLst>
              <a:ext uri="{FF2B5EF4-FFF2-40B4-BE49-F238E27FC236}">
                <a16:creationId xmlns:a16="http://schemas.microsoft.com/office/drawing/2014/main" id="{D00CB408-44CA-441B-B345-38D63BB60B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tLang="en-US"/>
          </a:p>
        </p:txBody>
      </p:sp>
      <p:sp>
        <p:nvSpPr>
          <p:cNvPr id="7172" name="Slide Number Placeholder 3">
            <a:extLst>
              <a:ext uri="{FF2B5EF4-FFF2-40B4-BE49-F238E27FC236}">
                <a16:creationId xmlns:a16="http://schemas.microsoft.com/office/drawing/2014/main" id="{1AF729CB-61D5-472A-B5CA-14AFAADB32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500" b="1">
                <a:solidFill>
                  <a:schemeClr val="tx1"/>
                </a:solidFill>
                <a:latin typeface="Times New Roman" panose="02020603050405020304" pitchFamily="18" charset="0"/>
              </a:defRPr>
            </a:lvl1pPr>
            <a:lvl2pPr marL="785372" indent="-302066">
              <a:defRPr sz="2500" b="1">
                <a:solidFill>
                  <a:schemeClr val="tx1"/>
                </a:solidFill>
                <a:latin typeface="Times New Roman" panose="02020603050405020304" pitchFamily="18" charset="0"/>
              </a:defRPr>
            </a:lvl2pPr>
            <a:lvl3pPr marL="1208265" indent="-241653">
              <a:defRPr sz="2500" b="1">
                <a:solidFill>
                  <a:schemeClr val="tx1"/>
                </a:solidFill>
                <a:latin typeface="Times New Roman" panose="02020603050405020304" pitchFamily="18" charset="0"/>
              </a:defRPr>
            </a:lvl3pPr>
            <a:lvl4pPr marL="1691571" indent="-241653">
              <a:defRPr sz="2500" b="1">
                <a:solidFill>
                  <a:schemeClr val="tx1"/>
                </a:solidFill>
                <a:latin typeface="Times New Roman" panose="02020603050405020304" pitchFamily="18" charset="0"/>
              </a:defRPr>
            </a:lvl4pPr>
            <a:lvl5pPr marL="2174878" indent="-241653">
              <a:defRPr sz="2500" b="1">
                <a:solidFill>
                  <a:schemeClr val="tx1"/>
                </a:solidFill>
                <a:latin typeface="Times New Roman" panose="02020603050405020304" pitchFamily="18" charset="0"/>
              </a:defRPr>
            </a:lvl5pPr>
            <a:lvl6pPr marL="2658184" indent="-241653" eaLnBrk="0" fontAlgn="base" hangingPunct="0">
              <a:spcBef>
                <a:spcPct val="0"/>
              </a:spcBef>
              <a:spcAft>
                <a:spcPct val="0"/>
              </a:spcAft>
              <a:defRPr sz="2500" b="1">
                <a:solidFill>
                  <a:schemeClr val="tx1"/>
                </a:solidFill>
                <a:latin typeface="Times New Roman" panose="02020603050405020304" pitchFamily="18" charset="0"/>
              </a:defRPr>
            </a:lvl6pPr>
            <a:lvl7pPr marL="3141490" indent="-241653" eaLnBrk="0" fontAlgn="base" hangingPunct="0">
              <a:spcBef>
                <a:spcPct val="0"/>
              </a:spcBef>
              <a:spcAft>
                <a:spcPct val="0"/>
              </a:spcAft>
              <a:defRPr sz="2500" b="1">
                <a:solidFill>
                  <a:schemeClr val="tx1"/>
                </a:solidFill>
                <a:latin typeface="Times New Roman" panose="02020603050405020304" pitchFamily="18" charset="0"/>
              </a:defRPr>
            </a:lvl7pPr>
            <a:lvl8pPr marL="3624796" indent="-241653" eaLnBrk="0" fontAlgn="base" hangingPunct="0">
              <a:spcBef>
                <a:spcPct val="0"/>
              </a:spcBef>
              <a:spcAft>
                <a:spcPct val="0"/>
              </a:spcAft>
              <a:defRPr sz="2500" b="1">
                <a:solidFill>
                  <a:schemeClr val="tx1"/>
                </a:solidFill>
                <a:latin typeface="Times New Roman" panose="02020603050405020304" pitchFamily="18" charset="0"/>
              </a:defRPr>
            </a:lvl8pPr>
            <a:lvl9pPr marL="4108102" indent="-241653" eaLnBrk="0" fontAlgn="base" hangingPunct="0">
              <a:spcBef>
                <a:spcPct val="0"/>
              </a:spcBef>
              <a:spcAft>
                <a:spcPct val="0"/>
              </a:spcAft>
              <a:defRPr sz="2500" b="1">
                <a:solidFill>
                  <a:schemeClr val="tx1"/>
                </a:solidFill>
                <a:latin typeface="Times New Roman" panose="02020603050405020304" pitchFamily="18"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B5463AFB-5DE8-4A7F-B6B2-1103F5335B71}" type="slidenum">
              <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en-US" sz="1300" b="1"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058978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hình</a:t>
            </a:r>
            <a:r>
              <a:rPr lang="en-US" dirty="0"/>
              <a:t> </a:t>
            </a:r>
            <a:r>
              <a:rPr lang="en-US" dirty="0" err="1"/>
              <a:t>các</a:t>
            </a:r>
            <a:r>
              <a:rPr lang="en-US" dirty="0"/>
              <a:t> </a:t>
            </a:r>
            <a:r>
              <a:rPr lang="en-US" dirty="0" err="1"/>
              <a:t>chú</a:t>
            </a:r>
            <a:r>
              <a:rPr lang="en-US" dirty="0"/>
              <a:t> Ong </a:t>
            </a:r>
            <a:r>
              <a:rPr lang="en-US" dirty="0" err="1"/>
              <a:t>để</a:t>
            </a:r>
            <a:r>
              <a:rPr lang="en-US" dirty="0"/>
              <a:t> </a:t>
            </a:r>
            <a:r>
              <a:rPr lang="en-US" dirty="0" err="1"/>
              <a:t>chuyển</a:t>
            </a:r>
            <a:r>
              <a:rPr lang="en-US" dirty="0"/>
              <a:t> </a:t>
            </a:r>
            <a:r>
              <a:rPr lang="en-US" dirty="0" err="1"/>
              <a:t>đến</a:t>
            </a:r>
            <a:r>
              <a:rPr lang="en-US" dirty="0"/>
              <a:t> </a:t>
            </a:r>
            <a:r>
              <a:rPr lang="en-US" dirty="0" err="1"/>
              <a:t>các</a:t>
            </a:r>
            <a:r>
              <a:rPr lang="en-US" dirty="0"/>
              <a:t> </a:t>
            </a:r>
            <a:r>
              <a:rPr lang="en-US" dirty="0" err="1"/>
              <a:t>câu</a:t>
            </a:r>
            <a:r>
              <a:rPr lang="en-US" dirty="0"/>
              <a:t> </a:t>
            </a:r>
            <a:r>
              <a:rPr lang="en-US" dirty="0" err="1"/>
              <a:t>hỏi</a:t>
            </a:r>
            <a:r>
              <a:rPr lang="en-US" dirty="0"/>
              <a:t>.</a:t>
            </a:r>
          </a:p>
          <a:p>
            <a:pPr marL="171450" indent="-171450">
              <a:buFontTx/>
              <a:buChar char="-"/>
            </a:pPr>
            <a:r>
              <a:rPr lang="en-US" dirty="0"/>
              <a:t>Click </a:t>
            </a:r>
            <a:r>
              <a:rPr lang="en-US" dirty="0" err="1"/>
              <a:t>vào</a:t>
            </a:r>
            <a:r>
              <a:rPr lang="en-US" dirty="0"/>
              <a:t> </a:t>
            </a:r>
            <a:r>
              <a:rPr lang="en-US" dirty="0" err="1"/>
              <a:t>biểu</a:t>
            </a:r>
            <a:r>
              <a:rPr lang="en-US" dirty="0"/>
              <a:t> </a:t>
            </a:r>
            <a:r>
              <a:rPr lang="en-US" dirty="0" err="1"/>
              <a:t>tượng</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chuyển</a:t>
            </a:r>
            <a:r>
              <a:rPr lang="en-US" dirty="0"/>
              <a:t> Slide.</a:t>
            </a:r>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6</a:t>
            </a:fld>
            <a:endParaRPr lang="en-US"/>
          </a:p>
        </p:txBody>
      </p:sp>
    </p:spTree>
    <p:extLst>
      <p:ext uri="{BB962C8B-B14F-4D97-AF65-F5344CB8AC3E}">
        <p14:creationId xmlns:p14="http://schemas.microsoft.com/office/powerpoint/2010/main" val="2118766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p:txBody>
      </p:sp>
      <p:sp>
        <p:nvSpPr>
          <p:cNvPr id="4" name="Slide Number Placeholder 3"/>
          <p:cNvSpPr>
            <a:spLocks noGrp="1"/>
          </p:cNvSpPr>
          <p:nvPr>
            <p:ph type="sldNum" sz="quarter" idx="10"/>
          </p:nvPr>
        </p:nvSpPr>
        <p:spPr/>
        <p:txBody>
          <a:bodyPr/>
          <a:lstStyle/>
          <a:p>
            <a:fld id="{870586A8-FAC1-4B77-9CC9-E1C8A40D9305}" type="slidenum">
              <a:rPr lang="vi-VN" smtClean="0"/>
              <a:t>7</a:t>
            </a:fld>
            <a:endParaRPr lang="vi-VN"/>
          </a:p>
        </p:txBody>
      </p:sp>
    </p:spTree>
    <p:extLst>
      <p:ext uri="{BB962C8B-B14F-4D97-AF65-F5344CB8AC3E}">
        <p14:creationId xmlns:p14="http://schemas.microsoft.com/office/powerpoint/2010/main" val="18221602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a:p>
            <a:endParaRPr lang="en-US" dirty="0"/>
          </a:p>
        </p:txBody>
      </p:sp>
      <p:sp>
        <p:nvSpPr>
          <p:cNvPr id="4" name="Slide Number Placeholder 3"/>
          <p:cNvSpPr>
            <a:spLocks noGrp="1"/>
          </p:cNvSpPr>
          <p:nvPr>
            <p:ph type="sldNum" sz="quarter" idx="5"/>
          </p:nvPr>
        </p:nvSpPr>
        <p:spPr/>
        <p:txBody>
          <a:bodyPr/>
          <a:lstStyle/>
          <a:p>
            <a:fld id="{870586A8-FAC1-4B77-9CC9-E1C8A40D9305}" type="slidenum">
              <a:rPr lang="vi-VN" smtClean="0"/>
              <a:t>8</a:t>
            </a:fld>
            <a:endParaRPr lang="vi-VN"/>
          </a:p>
        </p:txBody>
      </p:sp>
    </p:spTree>
    <p:extLst>
      <p:ext uri="{BB962C8B-B14F-4D97-AF65-F5344CB8AC3E}">
        <p14:creationId xmlns:p14="http://schemas.microsoft.com/office/powerpoint/2010/main" val="457550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Click </a:t>
            </a:r>
            <a:r>
              <a:rPr lang="en-US" dirty="0" err="1"/>
              <a:t>vào</a:t>
            </a:r>
            <a:r>
              <a:rPr lang="en-US" dirty="0"/>
              <a:t> </a:t>
            </a:r>
            <a:r>
              <a:rPr lang="en-US" dirty="0" err="1"/>
              <a:t>các</a:t>
            </a:r>
            <a:r>
              <a:rPr lang="en-US" dirty="0"/>
              <a:t> </a:t>
            </a:r>
            <a:r>
              <a:rPr lang="en-US" dirty="0" err="1"/>
              <a:t>chữ</a:t>
            </a:r>
            <a:r>
              <a:rPr lang="en-US" dirty="0"/>
              <a:t> </a:t>
            </a:r>
            <a:r>
              <a:rPr lang="en-US" dirty="0" err="1"/>
              <a:t>cái</a:t>
            </a:r>
            <a:r>
              <a:rPr lang="en-US" dirty="0"/>
              <a:t> A, B, C, D </a:t>
            </a:r>
            <a:r>
              <a:rPr lang="en-US" dirty="0" err="1"/>
              <a:t>để</a:t>
            </a:r>
            <a:r>
              <a:rPr lang="en-US" dirty="0"/>
              <a:t> </a:t>
            </a:r>
            <a:r>
              <a:rPr lang="en-US" dirty="0" err="1"/>
              <a:t>hiển</a:t>
            </a:r>
            <a:r>
              <a:rPr lang="en-US" dirty="0"/>
              <a:t> </a:t>
            </a:r>
            <a:r>
              <a:rPr lang="en-US" dirty="0" err="1"/>
              <a:t>thị</a:t>
            </a:r>
            <a:r>
              <a:rPr lang="en-US" dirty="0"/>
              <a:t> </a:t>
            </a:r>
            <a:r>
              <a:rPr lang="en-US" dirty="0" err="1"/>
              <a:t>đáp</a:t>
            </a:r>
            <a:r>
              <a:rPr lang="en-US" dirty="0"/>
              <a:t> </a:t>
            </a:r>
            <a:r>
              <a:rPr lang="en-US" dirty="0" err="1"/>
              <a:t>án</a:t>
            </a:r>
            <a:endParaRPr lang="en-US" dirty="0"/>
          </a:p>
          <a:p>
            <a:pPr marL="171450" indent="-171450">
              <a:buFontTx/>
              <a:buChar char="-"/>
            </a:pPr>
            <a:r>
              <a:rPr lang="en-US" dirty="0"/>
              <a:t>Click </a:t>
            </a:r>
            <a:r>
              <a:rPr lang="en-US" dirty="0" err="1"/>
              <a:t>vào</a:t>
            </a:r>
            <a:r>
              <a:rPr lang="en-US" dirty="0"/>
              <a:t> </a:t>
            </a:r>
            <a:r>
              <a:rPr lang="en-US" dirty="0" err="1"/>
              <a:t>các</a:t>
            </a:r>
            <a:r>
              <a:rPr lang="en-US" dirty="0"/>
              <a:t> </a:t>
            </a:r>
            <a:r>
              <a:rPr lang="en-US" dirty="0" err="1"/>
              <a:t>biểu</a:t>
            </a:r>
            <a:r>
              <a:rPr lang="en-US" dirty="0"/>
              <a:t> </a:t>
            </a:r>
            <a:r>
              <a:rPr lang="en-US" dirty="0" err="1"/>
              <a:t>tượng</a:t>
            </a:r>
            <a:r>
              <a:rPr lang="en-US" dirty="0"/>
              <a:t> “</a:t>
            </a:r>
            <a:r>
              <a:rPr lang="en-US" dirty="0" err="1"/>
              <a:t>Bắt</a:t>
            </a:r>
            <a:r>
              <a:rPr lang="en-US" dirty="0"/>
              <a:t> </a:t>
            </a:r>
            <a:r>
              <a:rPr lang="en-US" dirty="0" err="1"/>
              <a:t>đầu</a:t>
            </a:r>
            <a:r>
              <a:rPr lang="en-US" dirty="0"/>
              <a:t> </a:t>
            </a:r>
            <a:r>
              <a:rPr lang="en-US" dirty="0" err="1"/>
              <a:t>tính</a:t>
            </a:r>
            <a:r>
              <a:rPr lang="en-US" dirty="0"/>
              <a:t> </a:t>
            </a:r>
            <a:r>
              <a:rPr lang="en-US" dirty="0" err="1"/>
              <a:t>giờ</a:t>
            </a:r>
            <a:r>
              <a:rPr lang="en-US" dirty="0"/>
              <a:t>” </a:t>
            </a:r>
            <a:r>
              <a:rPr lang="en-US" dirty="0" err="1"/>
              <a:t>để</a:t>
            </a:r>
            <a:r>
              <a:rPr lang="en-US" dirty="0"/>
              <a:t> </a:t>
            </a:r>
            <a:r>
              <a:rPr lang="en-US" dirty="0" err="1"/>
              <a:t>bấm</a:t>
            </a:r>
            <a:r>
              <a:rPr lang="en-US" dirty="0"/>
              <a:t> </a:t>
            </a:r>
            <a:r>
              <a:rPr lang="en-US" dirty="0" err="1"/>
              <a:t>thời</a:t>
            </a:r>
            <a:r>
              <a:rPr lang="en-US" dirty="0"/>
              <a:t> </a:t>
            </a:r>
            <a:r>
              <a:rPr lang="en-US" dirty="0" err="1"/>
              <a:t>gian</a:t>
            </a:r>
            <a:endParaRPr lang="en-US" dirty="0"/>
          </a:p>
          <a:p>
            <a:pPr marL="171450" indent="-171450">
              <a:buFontTx/>
              <a:buChar char="-"/>
            </a:pPr>
            <a:r>
              <a:rPr lang="en-US" dirty="0"/>
              <a:t>Click </a:t>
            </a:r>
            <a:r>
              <a:rPr lang="en-US" dirty="0" err="1"/>
              <a:t>và</a:t>
            </a:r>
            <a:r>
              <a:rPr lang="en-US" dirty="0"/>
              <a:t> </a:t>
            </a:r>
            <a:r>
              <a:rPr lang="en-US" dirty="0" err="1"/>
              <a:t>hình</a:t>
            </a:r>
            <a:r>
              <a:rPr lang="en-US" dirty="0"/>
              <a:t> “</a:t>
            </a:r>
            <a:r>
              <a:rPr lang="en-US" dirty="0" err="1"/>
              <a:t>Tổ</a:t>
            </a:r>
            <a:r>
              <a:rPr lang="en-US" dirty="0"/>
              <a:t> </a:t>
            </a:r>
            <a:r>
              <a:rPr lang="en-US" dirty="0" err="1"/>
              <a:t>ong</a:t>
            </a:r>
            <a:r>
              <a:rPr lang="en-US" dirty="0"/>
              <a:t>” </a:t>
            </a:r>
            <a:r>
              <a:rPr lang="en-US" dirty="0" err="1"/>
              <a:t>để</a:t>
            </a:r>
            <a:r>
              <a:rPr lang="en-US" dirty="0"/>
              <a:t> quay </a:t>
            </a:r>
            <a:r>
              <a:rPr lang="en-US" dirty="0" err="1"/>
              <a:t>lại</a:t>
            </a:r>
            <a:r>
              <a:rPr lang="en-US" dirty="0"/>
              <a:t> Slide </a:t>
            </a:r>
            <a:r>
              <a:rPr lang="en-US" dirty="0" err="1"/>
              <a:t>đầu</a:t>
            </a:r>
            <a:r>
              <a:rPr lang="en-US" dirty="0"/>
              <a:t> </a:t>
            </a:r>
          </a:p>
          <a:p>
            <a:endParaRPr lang="vi-VN" dirty="0"/>
          </a:p>
        </p:txBody>
      </p:sp>
      <p:sp>
        <p:nvSpPr>
          <p:cNvPr id="4" name="Slide Number Placeholder 3"/>
          <p:cNvSpPr>
            <a:spLocks noGrp="1"/>
          </p:cNvSpPr>
          <p:nvPr>
            <p:ph type="sldNum" sz="quarter" idx="5"/>
          </p:nvPr>
        </p:nvSpPr>
        <p:spPr/>
        <p:txBody>
          <a:bodyPr/>
          <a:lstStyle/>
          <a:p>
            <a:fld id="{7ECD9A03-E9E6-4FD3-8B85-E935550A749F}" type="slidenum">
              <a:rPr lang="en-US" smtClean="0"/>
              <a:t>9</a:t>
            </a:fld>
            <a:endParaRPr lang="en-US"/>
          </a:p>
        </p:txBody>
      </p:sp>
    </p:spTree>
    <p:extLst>
      <p:ext uri="{BB962C8B-B14F-4D97-AF65-F5344CB8AC3E}">
        <p14:creationId xmlns:p14="http://schemas.microsoft.com/office/powerpoint/2010/main" val="3660119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sz="1800" dirty="0">
                <a:solidFill>
                  <a:srgbClr val="0000FF"/>
                </a:solidFill>
                <a:effectLst/>
                <a:latin typeface="Times New Roman" panose="02020603050405020304" pitchFamily="18" charset="0"/>
                <a:ea typeface="Times New Roman" panose="02020603050405020304" pitchFamily="18" charset="0"/>
              </a:rPr>
              <a:t>Qua trò chơi "GIÚP ONG VỀ TỔ" chúng ta đã nhắc lại một lần nữa các kiến thức trọng tâm đã được học trong tiết học trước. Vậy nếu bây giờ chúng ta có hai đơn thức có cùng phần biến thì hai đơn thức đó gọi là gì? Để tìm hiểu về các vấn đề này chúng ta cùng nghiên cứu bài học hôm nay.</a:t>
            </a:r>
            <a:endParaRPr lang="vi-VN" dirty="0"/>
          </a:p>
        </p:txBody>
      </p:sp>
      <p:sp>
        <p:nvSpPr>
          <p:cNvPr id="4" name="Chỗ dành sẵn cho Số hiệu Bản chiếu 3"/>
          <p:cNvSpPr>
            <a:spLocks noGrp="1"/>
          </p:cNvSpPr>
          <p:nvPr>
            <p:ph type="sldNum" sz="quarter" idx="5"/>
          </p:nvPr>
        </p:nvSpPr>
        <p:spPr/>
        <p:txBody>
          <a:bodyPr/>
          <a:lstStyle/>
          <a:p>
            <a:fld id="{870586A8-FAC1-4B77-9CC9-E1C8A40D9305}" type="slidenum">
              <a:rPr lang="vi-VN" smtClean="0"/>
              <a:t>10</a:t>
            </a:fld>
            <a:endParaRPr lang="vi-VN"/>
          </a:p>
        </p:txBody>
      </p:sp>
    </p:spTree>
    <p:extLst>
      <p:ext uri="{BB962C8B-B14F-4D97-AF65-F5344CB8AC3E}">
        <p14:creationId xmlns:p14="http://schemas.microsoft.com/office/powerpoint/2010/main" val="2898140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Times New Roman" panose="02020603050405020304" pitchFamily="18" charset="0"/>
                <a:cs typeface="Times New Roman" panose="02020603050405020304" pitchFamily="18" charset="0"/>
              </a:rPr>
              <a:t>Hoạt</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động</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nhóm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làm</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trên</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phiếu</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học</a:t>
            </a:r>
            <a:r>
              <a:rPr lang="en-US" sz="1200" dirty="0">
                <a:latin typeface="Times New Roman" panose="02020603050405020304" pitchFamily="18" charset="0"/>
                <a:cs typeface="Times New Roman" panose="02020603050405020304" pitchFamily="18" charset="0"/>
              </a:rPr>
              <a:t> </a:t>
            </a:r>
            <a:r>
              <a:rPr lang="en-US" sz="1200" dirty="0" err="1">
                <a:latin typeface="Times New Roman" panose="02020603050405020304" pitchFamily="18" charset="0"/>
                <a:cs typeface="Times New Roman" panose="02020603050405020304" pitchFamily="18" charset="0"/>
              </a:rPr>
              <a:t>tập</a:t>
            </a:r>
            <a:endParaRPr lang="en-US" sz="120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7ECD9A03-E9E6-4FD3-8B85-E935550A749F}" type="slidenum">
              <a:rPr lang="en-US" smtClean="0"/>
              <a:t>21</a:t>
            </a:fld>
            <a:endParaRPr lang="en-US"/>
          </a:p>
        </p:txBody>
      </p:sp>
    </p:spTree>
    <p:extLst>
      <p:ext uri="{BB962C8B-B14F-4D97-AF65-F5344CB8AC3E}">
        <p14:creationId xmlns:p14="http://schemas.microsoft.com/office/powerpoint/2010/main" val="1390324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27721319"/>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29069858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5198759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9750360"/>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971766"/>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1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77923827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1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6583653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1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2939685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1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69327979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pic>
        <p:nvPicPr>
          <p:cNvPr id="17" name="图片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474143" y="266705"/>
            <a:ext cx="11243714" cy="6324589"/>
          </a:xfrm>
          <a:prstGeom prst="rect">
            <a:avLst/>
          </a:prstGeom>
        </p:spPr>
      </p:pic>
      <p:sp>
        <p:nvSpPr>
          <p:cNvPr id="7" name="矩形 6"/>
          <p:cNvSpPr/>
          <p:nvPr userDrawn="1"/>
        </p:nvSpPr>
        <p:spPr>
          <a:xfrm>
            <a:off x="474143" y="450270"/>
            <a:ext cx="11243714" cy="308291"/>
          </a:xfrm>
          <a:prstGeom prst="rect">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流程图: 接点 17"/>
          <p:cNvSpPr/>
          <p:nvPr userDrawn="1"/>
        </p:nvSpPr>
        <p:spPr>
          <a:xfrm>
            <a:off x="958298"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9"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0" name="流程图: 接点 19"/>
          <p:cNvSpPr/>
          <p:nvPr userDrawn="1"/>
        </p:nvSpPr>
        <p:spPr>
          <a:xfrm>
            <a:off x="2145020" y="45714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1"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2" name="流程图: 接点 21"/>
          <p:cNvSpPr/>
          <p:nvPr userDrawn="1"/>
        </p:nvSpPr>
        <p:spPr>
          <a:xfrm>
            <a:off x="3309055" y="46013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3"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4" name="流程图: 接点 23"/>
          <p:cNvSpPr/>
          <p:nvPr userDrawn="1"/>
        </p:nvSpPr>
        <p:spPr>
          <a:xfrm>
            <a:off x="4693347"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5"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6" name="流程图: 接点 25"/>
          <p:cNvSpPr/>
          <p:nvPr userDrawn="1"/>
        </p:nvSpPr>
        <p:spPr>
          <a:xfrm>
            <a:off x="5880069" y="455654"/>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7"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8" name="流程图: 接点 27"/>
          <p:cNvSpPr/>
          <p:nvPr userDrawn="1"/>
        </p:nvSpPr>
        <p:spPr>
          <a:xfrm>
            <a:off x="7044104" y="458641"/>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29"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0" name="流程图: 接点 29"/>
          <p:cNvSpPr/>
          <p:nvPr userDrawn="1"/>
        </p:nvSpPr>
        <p:spPr>
          <a:xfrm>
            <a:off x="8383649"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1"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2" name="流程图: 接点 31"/>
          <p:cNvSpPr/>
          <p:nvPr userDrawn="1"/>
        </p:nvSpPr>
        <p:spPr>
          <a:xfrm>
            <a:off x="9570371" y="450270"/>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3"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4" name="流程图: 接点 33"/>
          <p:cNvSpPr/>
          <p:nvPr userDrawn="1"/>
        </p:nvSpPr>
        <p:spPr>
          <a:xfrm>
            <a:off x="10734406" y="453257"/>
            <a:ext cx="288000" cy="28816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35"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Tree>
    <p:extLst>
      <p:ext uri="{BB962C8B-B14F-4D97-AF65-F5344CB8AC3E}">
        <p14:creationId xmlns:p14="http://schemas.microsoft.com/office/powerpoint/2010/main" val="3132036381"/>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1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66308043"/>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7120275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10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34160664"/>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9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87025296"/>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8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578119040"/>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7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911860240"/>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6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27886137"/>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5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470906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4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457017029"/>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3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6814507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53084641"/>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1_两栏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200467" y="1768497"/>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35" name="矩形: 一个圆顶角，剪去另一个顶角 34"/>
          <p:cNvSpPr/>
          <p:nvPr userDrawn="1"/>
        </p:nvSpPr>
        <p:spPr>
          <a:xfrm rot="5400000" flipV="1">
            <a:off x="72196" y="875696"/>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514029415"/>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5400000" flipV="1">
            <a:off x="69702"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11" name="组合 10"/>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5400000" flipV="1">
            <a:off x="69702"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200467" y="2720344"/>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80955486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407" y="868048"/>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407" y="1819895"/>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407" y="2771742"/>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200467" y="3672191"/>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51188274"/>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003145361"/>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9151658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709657348"/>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934805971"/>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082207095"/>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42154375"/>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282992587"/>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03622186"/>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5368180"/>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619831231"/>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538055737"/>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35167671"/>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843919330"/>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38790164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948819920"/>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1505891924"/>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454671082"/>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8314" y="86503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8314" y="181687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8314" y="276872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8314" y="372057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200467" y="4624038"/>
            <a:ext cx="900000" cy="432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3905787685"/>
      </p:ext>
    </p:extLst>
  </p:cSld>
  <p:clrMapOvr>
    <a:masterClrMapping/>
  </p:clrMapOvr>
  <p:transition spd="slow">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2" name="流程图: 接点 41"/>
          <p:cNvSpPr/>
          <p:nvPr userDrawn="1"/>
        </p:nvSpPr>
        <p:spPr>
          <a:xfrm>
            <a:off x="958298"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userDrawn="1"/>
        </p:nvSpPr>
        <p:spPr>
          <a:xfrm rot="5400000">
            <a:off x="932740"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userDrawn="1"/>
        </p:nvSpPr>
        <p:spPr>
          <a:xfrm>
            <a:off x="2145020" y="45714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userDrawn="1"/>
        </p:nvSpPr>
        <p:spPr>
          <a:xfrm rot="5400000">
            <a:off x="2119462" y="18715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userDrawn="1"/>
        </p:nvSpPr>
        <p:spPr>
          <a:xfrm>
            <a:off x="3309055" y="46013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userDrawn="1"/>
        </p:nvSpPr>
        <p:spPr>
          <a:xfrm rot="5400000">
            <a:off x="3283497" y="19014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13" name="矩形: 一个圆顶角，剪去另一个顶角 12"/>
          <p:cNvSpPr/>
          <p:nvPr userDrawn="1"/>
        </p:nvSpPr>
        <p:spPr>
          <a:xfrm rot="5400000" flipV="1">
            <a:off x="77578" y="88145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48" name="流程图: 接点 47"/>
          <p:cNvSpPr/>
          <p:nvPr userDrawn="1"/>
        </p:nvSpPr>
        <p:spPr>
          <a:xfrm>
            <a:off x="4693347"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userDrawn="1"/>
        </p:nvSpPr>
        <p:spPr>
          <a:xfrm rot="5400000">
            <a:off x="4667789"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userDrawn="1"/>
        </p:nvSpPr>
        <p:spPr>
          <a:xfrm>
            <a:off x="5880069" y="455654"/>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userDrawn="1"/>
        </p:nvSpPr>
        <p:spPr>
          <a:xfrm rot="5400000">
            <a:off x="5854511" y="185665"/>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userDrawn="1"/>
        </p:nvSpPr>
        <p:spPr>
          <a:xfrm>
            <a:off x="7044104" y="458641"/>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userDrawn="1"/>
        </p:nvSpPr>
        <p:spPr>
          <a:xfrm rot="5400000">
            <a:off x="7018546" y="188652"/>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userDrawn="1"/>
        </p:nvSpPr>
        <p:spPr>
          <a:xfrm>
            <a:off x="8383649"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userDrawn="1"/>
        </p:nvSpPr>
        <p:spPr>
          <a:xfrm rot="5400000">
            <a:off x="8358091"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userDrawn="1"/>
        </p:nvSpPr>
        <p:spPr>
          <a:xfrm>
            <a:off x="9570371" y="450270"/>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userDrawn="1"/>
        </p:nvSpPr>
        <p:spPr>
          <a:xfrm rot="5400000">
            <a:off x="9544813" y="180281"/>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userDrawn="1"/>
        </p:nvSpPr>
        <p:spPr>
          <a:xfrm>
            <a:off x="10734406" y="453257"/>
            <a:ext cx="288000" cy="288162"/>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userDrawn="1"/>
        </p:nvSpPr>
        <p:spPr>
          <a:xfrm rot="5400000">
            <a:off x="10708848" y="183268"/>
            <a:ext cx="446614" cy="353318"/>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65" name="矩形: 一个圆顶角，剪去另一个顶角 64"/>
          <p:cNvSpPr/>
          <p:nvPr userDrawn="1"/>
        </p:nvSpPr>
        <p:spPr>
          <a:xfrm rot="5400000" flipV="1">
            <a:off x="77578" y="183329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5400000" flipV="1">
            <a:off x="77578" y="278514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5400000" flipV="1">
            <a:off x="77578" y="3736992"/>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5400000" flipV="1">
            <a:off x="77578" y="4688839"/>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200467" y="5575885"/>
            <a:ext cx="900000" cy="432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665327-8228-406E-8BCB-8A6EFFCB708E}" type="datetimeFigureOut">
              <a:rPr lang="zh-CN" altLang="en-US" smtClean="0"/>
              <a:t>2026/1/11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2026/1/11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53665327-8228-406E-8BCB-8A6EFFCB708E}" type="datetimeFigureOut">
              <a:rPr lang="zh-CN" altLang="en-US" smtClean="0"/>
              <a:t>2026/1/11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E2F427C-CBCB-47E0-B4FF-EC06D961866A}" type="slidenum">
              <a:rPr lang="zh-CN" altLang="en-US" smtClean="0"/>
              <a:t>‹#›</a:t>
            </a:fld>
            <a:endParaRPr lang="zh-CN" altLang="en-US"/>
          </a:p>
        </p:txBody>
      </p:sp>
    </p:spTree>
  </p:cSld>
  <p:clrMapOvr>
    <a:masterClrMapping/>
  </p:clrMapOvr>
  <p:transition spd="slow">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BA9F7D1-9318-48C6-A6BE-579AA5B0C9E1}" type="datetimeFigureOut">
              <a:rPr lang="vi-VN" smtClean="0"/>
              <a:t>11/01/2026</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E788378E-6833-4F0D-B27B-F9E02B86152C}" type="slidenum">
              <a:rPr lang="vi-VN" smtClean="0"/>
              <a:t>‹#›</a:t>
            </a:fld>
            <a:endParaRPr lang="vi-VN"/>
          </a:p>
        </p:txBody>
      </p:sp>
    </p:spTree>
    <p:extLst>
      <p:ext uri="{BB962C8B-B14F-4D97-AF65-F5344CB8AC3E}">
        <p14:creationId xmlns:p14="http://schemas.microsoft.com/office/powerpoint/2010/main" val="155399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216025433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164467" y="852650"/>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20" name="组合 19"/>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3867229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sp>
        <p:nvSpPr>
          <p:cNvPr id="10" name="矩形: 圆角 9"/>
          <p:cNvSpPr/>
          <p:nvPr userDrawn="1"/>
        </p:nvSpPr>
        <p:spPr>
          <a:xfrm>
            <a:off x="474143" y="266705"/>
            <a:ext cx="11243714" cy="6324590"/>
          </a:xfrm>
          <a:prstGeom prst="roundRect">
            <a:avLst>
              <a:gd name="adj" fmla="val 3157"/>
            </a:avLst>
          </a:prstGeom>
          <a:solidFill>
            <a:srgbClr val="1EA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userDrawn="1"/>
        </p:nvSpPr>
        <p:spPr>
          <a:xfrm>
            <a:off x="644577" y="405300"/>
            <a:ext cx="10852879" cy="5999443"/>
          </a:xfrm>
          <a:prstGeom prst="roundRect">
            <a:avLst>
              <a:gd name="adj" fmla="val 30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圆角 59"/>
          <p:cNvSpPr/>
          <p:nvPr userDrawn="1"/>
        </p:nvSpPr>
        <p:spPr>
          <a:xfrm>
            <a:off x="707034" y="457147"/>
            <a:ext cx="10728000" cy="5904000"/>
          </a:xfrm>
          <a:prstGeom prst="roundRect">
            <a:avLst>
              <a:gd name="adj" fmla="val 3073"/>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矩形: 一个圆顶角，剪去另一个顶角 12"/>
          <p:cNvSpPr/>
          <p:nvPr userDrawn="1"/>
        </p:nvSpPr>
        <p:spPr>
          <a:xfrm rot="16200000" flipV="1">
            <a:off x="11200467" y="816649"/>
            <a:ext cx="900000" cy="432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grpSp>
        <p:nvGrpSpPr>
          <p:cNvPr id="7" name="组合 6"/>
          <p:cNvGrpSpPr/>
          <p:nvPr userDrawn="1"/>
        </p:nvGrpSpPr>
        <p:grpSpPr>
          <a:xfrm>
            <a:off x="958215" y="133985"/>
            <a:ext cx="10149840" cy="614680"/>
            <a:chOff x="1509" y="211"/>
            <a:chExt cx="15984" cy="968"/>
          </a:xfrm>
        </p:grpSpPr>
        <p:sp>
          <p:nvSpPr>
            <p:cNvPr id="42" name="流程图: 接点 41"/>
            <p:cNvSpPr/>
            <p:nvPr/>
          </p:nvSpPr>
          <p:spPr>
            <a:xfrm>
              <a:off x="1509"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3" name="空心弧 18"/>
            <p:cNvSpPr/>
            <p:nvPr/>
          </p:nvSpPr>
          <p:spPr>
            <a:xfrm rot="5400000">
              <a:off x="1469"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4" name="流程图: 接点 43"/>
            <p:cNvSpPr/>
            <p:nvPr/>
          </p:nvSpPr>
          <p:spPr>
            <a:xfrm>
              <a:off x="3378" y="720"/>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5" name="空心弧 18"/>
            <p:cNvSpPr/>
            <p:nvPr/>
          </p:nvSpPr>
          <p:spPr>
            <a:xfrm rot="5400000">
              <a:off x="3338" y="295"/>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6" name="流程图: 接点 45"/>
            <p:cNvSpPr/>
            <p:nvPr/>
          </p:nvSpPr>
          <p:spPr>
            <a:xfrm>
              <a:off x="5211" y="725"/>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7" name="空心弧 18"/>
            <p:cNvSpPr/>
            <p:nvPr/>
          </p:nvSpPr>
          <p:spPr>
            <a:xfrm rot="5400000">
              <a:off x="5171" y="29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8" name="流程图: 接点 47"/>
            <p:cNvSpPr/>
            <p:nvPr/>
          </p:nvSpPr>
          <p:spPr>
            <a:xfrm>
              <a:off x="7391"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49" name="空心弧 18"/>
            <p:cNvSpPr/>
            <p:nvPr/>
          </p:nvSpPr>
          <p:spPr>
            <a:xfrm rot="5400000">
              <a:off x="7351"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0" name="流程图: 接点 49"/>
            <p:cNvSpPr/>
            <p:nvPr/>
          </p:nvSpPr>
          <p:spPr>
            <a:xfrm>
              <a:off x="9260" y="718"/>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1" name="空心弧 18"/>
            <p:cNvSpPr/>
            <p:nvPr/>
          </p:nvSpPr>
          <p:spPr>
            <a:xfrm rot="5400000">
              <a:off x="9220" y="292"/>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2" name="流程图: 接点 51"/>
            <p:cNvSpPr/>
            <p:nvPr/>
          </p:nvSpPr>
          <p:spPr>
            <a:xfrm>
              <a:off x="11093" y="722"/>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3" name="空心弧 18"/>
            <p:cNvSpPr/>
            <p:nvPr/>
          </p:nvSpPr>
          <p:spPr>
            <a:xfrm rot="5400000">
              <a:off x="11053" y="297"/>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4" name="流程图: 接点 53"/>
            <p:cNvSpPr/>
            <p:nvPr/>
          </p:nvSpPr>
          <p:spPr>
            <a:xfrm>
              <a:off x="13203"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5" name="空心弧 18"/>
            <p:cNvSpPr/>
            <p:nvPr/>
          </p:nvSpPr>
          <p:spPr>
            <a:xfrm rot="5400000">
              <a:off x="13162"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6" name="流程图: 接点 55"/>
            <p:cNvSpPr/>
            <p:nvPr/>
          </p:nvSpPr>
          <p:spPr>
            <a:xfrm>
              <a:off x="15071" y="709"/>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7" name="空心弧 18"/>
            <p:cNvSpPr/>
            <p:nvPr/>
          </p:nvSpPr>
          <p:spPr>
            <a:xfrm rot="5400000">
              <a:off x="15031" y="284"/>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8" name="流程图: 接点 57"/>
            <p:cNvSpPr/>
            <p:nvPr/>
          </p:nvSpPr>
          <p:spPr>
            <a:xfrm>
              <a:off x="16905" y="714"/>
              <a:ext cx="454" cy="454"/>
            </a:xfrm>
            <a:prstGeom prst="flowChartConnector">
              <a:avLst/>
            </a:prstGeom>
            <a:solidFill>
              <a:srgbClr val="0092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59" name="空心弧 18"/>
            <p:cNvSpPr/>
            <p:nvPr/>
          </p:nvSpPr>
          <p:spPr>
            <a:xfrm rot="5400000">
              <a:off x="16864" y="289"/>
              <a:ext cx="703" cy="556"/>
            </a:xfrm>
            <a:custGeom>
              <a:avLst/>
              <a:gdLst>
                <a:gd name="connsiteX0" fmla="*/ 78598 w 503582"/>
                <a:gd name="connsiteY0" fmla="*/ 331635 h 384313"/>
                <a:gd name="connsiteX1" fmla="*/ 98097 w 503582"/>
                <a:gd name="connsiteY1" fmla="*/ 39951 h 384313"/>
                <a:gd name="connsiteX2" fmla="*/ 381725 w 503582"/>
                <a:gd name="connsiteY2" fmla="*/ 27562 h 384313"/>
                <a:gd name="connsiteX3" fmla="*/ 447048 w 503582"/>
                <a:gd name="connsiteY3" fmla="*/ 313482 h 384313"/>
                <a:gd name="connsiteX4" fmla="*/ 355403 w 503582"/>
                <a:gd name="connsiteY4" fmla="*/ 256537 h 384313"/>
                <a:gd name="connsiteX5" fmla="*/ 315646 w 503582"/>
                <a:gd name="connsiteY5" fmla="*/ 111270 h 384313"/>
                <a:gd name="connsiteX6" fmla="*/ 174496 w 503582"/>
                <a:gd name="connsiteY6" fmla="*/ 115611 h 384313"/>
                <a:gd name="connsiteX7" fmla="*/ 162674 w 503582"/>
                <a:gd name="connsiteY7" fmla="*/ 263928 h 384313"/>
                <a:gd name="connsiteX8" fmla="*/ 78598 w 503582"/>
                <a:gd name="connsiteY8" fmla="*/ 331635 h 384313"/>
                <a:gd name="connsiteX0-1" fmla="*/ 78600 w 503614"/>
                <a:gd name="connsiteY0-2" fmla="*/ 331635 h 353527"/>
                <a:gd name="connsiteX1-3" fmla="*/ 98099 w 503614"/>
                <a:gd name="connsiteY1-4" fmla="*/ 39951 h 353527"/>
                <a:gd name="connsiteX2-5" fmla="*/ 381727 w 503614"/>
                <a:gd name="connsiteY2-6" fmla="*/ 27562 h 353527"/>
                <a:gd name="connsiteX3-7" fmla="*/ 447050 w 503614"/>
                <a:gd name="connsiteY3-8" fmla="*/ 313482 h 353527"/>
                <a:gd name="connsiteX4-9" fmla="*/ 355405 w 503614"/>
                <a:gd name="connsiteY4-10" fmla="*/ 256537 h 353527"/>
                <a:gd name="connsiteX5-11" fmla="*/ 315648 w 503614"/>
                <a:gd name="connsiteY5-12" fmla="*/ 111270 h 353527"/>
                <a:gd name="connsiteX6-13" fmla="*/ 174498 w 503614"/>
                <a:gd name="connsiteY6-14" fmla="*/ 115611 h 353527"/>
                <a:gd name="connsiteX7-15" fmla="*/ 162676 w 503614"/>
                <a:gd name="connsiteY7-16" fmla="*/ 263928 h 353527"/>
                <a:gd name="connsiteX8-17" fmla="*/ 156570 w 503614"/>
                <a:gd name="connsiteY8-18" fmla="*/ 351524 h 353527"/>
                <a:gd name="connsiteX9" fmla="*/ 78600 w 503614"/>
                <a:gd name="connsiteY9" fmla="*/ 331635 h 353527"/>
                <a:gd name="connsiteX0-19" fmla="*/ 78600 w 503614"/>
                <a:gd name="connsiteY0-20" fmla="*/ 331635 h 353527"/>
                <a:gd name="connsiteX1-21" fmla="*/ 98099 w 503614"/>
                <a:gd name="connsiteY1-22" fmla="*/ 39951 h 353527"/>
                <a:gd name="connsiteX2-23" fmla="*/ 381727 w 503614"/>
                <a:gd name="connsiteY2-24" fmla="*/ 27562 h 353527"/>
                <a:gd name="connsiteX3-25" fmla="*/ 447050 w 503614"/>
                <a:gd name="connsiteY3-26" fmla="*/ 313482 h 353527"/>
                <a:gd name="connsiteX4-27" fmla="*/ 355405 w 503614"/>
                <a:gd name="connsiteY4-28" fmla="*/ 256537 h 353527"/>
                <a:gd name="connsiteX5-29" fmla="*/ 315648 w 503614"/>
                <a:gd name="connsiteY5-30" fmla="*/ 111270 h 353527"/>
                <a:gd name="connsiteX6-31" fmla="*/ 174498 w 503614"/>
                <a:gd name="connsiteY6-32" fmla="*/ 115611 h 353527"/>
                <a:gd name="connsiteX7-33" fmla="*/ 162676 w 503614"/>
                <a:gd name="connsiteY7-34" fmla="*/ 263928 h 353527"/>
                <a:gd name="connsiteX8-35" fmla="*/ 156570 w 503614"/>
                <a:gd name="connsiteY8-36" fmla="*/ 351524 h 353527"/>
                <a:gd name="connsiteX9-37" fmla="*/ 78600 w 503614"/>
                <a:gd name="connsiteY9-38" fmla="*/ 331635 h 353527"/>
                <a:gd name="connsiteX0-39" fmla="*/ 78600 w 503614"/>
                <a:gd name="connsiteY0-40" fmla="*/ 331635 h 353527"/>
                <a:gd name="connsiteX1-41" fmla="*/ 98099 w 503614"/>
                <a:gd name="connsiteY1-42" fmla="*/ 39951 h 353527"/>
                <a:gd name="connsiteX2-43" fmla="*/ 381727 w 503614"/>
                <a:gd name="connsiteY2-44" fmla="*/ 27562 h 353527"/>
                <a:gd name="connsiteX3-45" fmla="*/ 447050 w 503614"/>
                <a:gd name="connsiteY3-46" fmla="*/ 313482 h 353527"/>
                <a:gd name="connsiteX4-47" fmla="*/ 372777 w 503614"/>
                <a:gd name="connsiteY4-48" fmla="*/ 321056 h 353527"/>
                <a:gd name="connsiteX5-49" fmla="*/ 355405 w 503614"/>
                <a:gd name="connsiteY5-50" fmla="*/ 256537 h 353527"/>
                <a:gd name="connsiteX6-51" fmla="*/ 315648 w 503614"/>
                <a:gd name="connsiteY6-52" fmla="*/ 111270 h 353527"/>
                <a:gd name="connsiteX7-53" fmla="*/ 174498 w 503614"/>
                <a:gd name="connsiteY7-54" fmla="*/ 115611 h 353527"/>
                <a:gd name="connsiteX8-55" fmla="*/ 162676 w 503614"/>
                <a:gd name="connsiteY8-56" fmla="*/ 263928 h 353527"/>
                <a:gd name="connsiteX9-57" fmla="*/ 156570 w 503614"/>
                <a:gd name="connsiteY9-58" fmla="*/ 351524 h 353527"/>
                <a:gd name="connsiteX10" fmla="*/ 78600 w 503614"/>
                <a:gd name="connsiteY10" fmla="*/ 331635 h 353527"/>
                <a:gd name="connsiteX0-59" fmla="*/ 78600 w 465644"/>
                <a:gd name="connsiteY0-60" fmla="*/ 335721 h 367308"/>
                <a:gd name="connsiteX1-61" fmla="*/ 98099 w 465644"/>
                <a:gd name="connsiteY1-62" fmla="*/ 44037 h 367308"/>
                <a:gd name="connsiteX2-63" fmla="*/ 381727 w 465644"/>
                <a:gd name="connsiteY2-64" fmla="*/ 31648 h 367308"/>
                <a:gd name="connsiteX3-65" fmla="*/ 420858 w 465644"/>
                <a:gd name="connsiteY3-66" fmla="*/ 348524 h 367308"/>
                <a:gd name="connsiteX4-67" fmla="*/ 372777 w 465644"/>
                <a:gd name="connsiteY4-68" fmla="*/ 325142 h 367308"/>
                <a:gd name="connsiteX5-69" fmla="*/ 355405 w 465644"/>
                <a:gd name="connsiteY5-70" fmla="*/ 260623 h 367308"/>
                <a:gd name="connsiteX6-71" fmla="*/ 315648 w 465644"/>
                <a:gd name="connsiteY6-72" fmla="*/ 115356 h 367308"/>
                <a:gd name="connsiteX7-73" fmla="*/ 174498 w 465644"/>
                <a:gd name="connsiteY7-74" fmla="*/ 119697 h 367308"/>
                <a:gd name="connsiteX8-75" fmla="*/ 162676 w 465644"/>
                <a:gd name="connsiteY8-76" fmla="*/ 268014 h 367308"/>
                <a:gd name="connsiteX9-77" fmla="*/ 156570 w 465644"/>
                <a:gd name="connsiteY9-78" fmla="*/ 355610 h 367308"/>
                <a:gd name="connsiteX10-79" fmla="*/ 78600 w 465644"/>
                <a:gd name="connsiteY10-80" fmla="*/ 335721 h 367308"/>
                <a:gd name="connsiteX0-81" fmla="*/ 78600 w 482853"/>
                <a:gd name="connsiteY0-82" fmla="*/ 326296 h 357883"/>
                <a:gd name="connsiteX1-83" fmla="*/ 98099 w 482853"/>
                <a:gd name="connsiteY1-84" fmla="*/ 34612 h 357883"/>
                <a:gd name="connsiteX2-85" fmla="*/ 381727 w 482853"/>
                <a:gd name="connsiteY2-86" fmla="*/ 22223 h 357883"/>
                <a:gd name="connsiteX3-87" fmla="*/ 482310 w 482853"/>
                <a:gd name="connsiteY3-88" fmla="*/ 199034 h 357883"/>
                <a:gd name="connsiteX4-89" fmla="*/ 420858 w 482853"/>
                <a:gd name="connsiteY4-90" fmla="*/ 339099 h 357883"/>
                <a:gd name="connsiteX5-91" fmla="*/ 372777 w 482853"/>
                <a:gd name="connsiteY5-92" fmla="*/ 315717 h 357883"/>
                <a:gd name="connsiteX6-93" fmla="*/ 355405 w 482853"/>
                <a:gd name="connsiteY6-94" fmla="*/ 251198 h 357883"/>
                <a:gd name="connsiteX7-95" fmla="*/ 315648 w 482853"/>
                <a:gd name="connsiteY7-96" fmla="*/ 105931 h 357883"/>
                <a:gd name="connsiteX8-97" fmla="*/ 174498 w 482853"/>
                <a:gd name="connsiteY8-98" fmla="*/ 110272 h 357883"/>
                <a:gd name="connsiteX9-99" fmla="*/ 162676 w 482853"/>
                <a:gd name="connsiteY9-100" fmla="*/ 258589 h 357883"/>
                <a:gd name="connsiteX10-101" fmla="*/ 156570 w 482853"/>
                <a:gd name="connsiteY10-102" fmla="*/ 346185 h 357883"/>
                <a:gd name="connsiteX11" fmla="*/ 78600 w 482853"/>
                <a:gd name="connsiteY11" fmla="*/ 326296 h 357883"/>
                <a:gd name="connsiteX0-103" fmla="*/ 78600 w 482853"/>
                <a:gd name="connsiteY0-104" fmla="*/ 326296 h 357883"/>
                <a:gd name="connsiteX1-105" fmla="*/ 98099 w 482853"/>
                <a:gd name="connsiteY1-106" fmla="*/ 34612 h 357883"/>
                <a:gd name="connsiteX2-107" fmla="*/ 381727 w 482853"/>
                <a:gd name="connsiteY2-108" fmla="*/ 22223 h 357883"/>
                <a:gd name="connsiteX3-109" fmla="*/ 482310 w 482853"/>
                <a:gd name="connsiteY3-110" fmla="*/ 199034 h 357883"/>
                <a:gd name="connsiteX4-111" fmla="*/ 420858 w 482853"/>
                <a:gd name="connsiteY4-112" fmla="*/ 339099 h 357883"/>
                <a:gd name="connsiteX5-113" fmla="*/ 372777 w 482853"/>
                <a:gd name="connsiteY5-114" fmla="*/ 315717 h 357883"/>
                <a:gd name="connsiteX6-115" fmla="*/ 355405 w 482853"/>
                <a:gd name="connsiteY6-116" fmla="*/ 251198 h 357883"/>
                <a:gd name="connsiteX7-117" fmla="*/ 315648 w 482853"/>
                <a:gd name="connsiteY7-118" fmla="*/ 105931 h 357883"/>
                <a:gd name="connsiteX8-119" fmla="*/ 174498 w 482853"/>
                <a:gd name="connsiteY8-120" fmla="*/ 110272 h 357883"/>
                <a:gd name="connsiteX9-121" fmla="*/ 162676 w 482853"/>
                <a:gd name="connsiteY9-122" fmla="*/ 258589 h 357883"/>
                <a:gd name="connsiteX10-123" fmla="*/ 156570 w 482853"/>
                <a:gd name="connsiteY10-124" fmla="*/ 346185 h 357883"/>
                <a:gd name="connsiteX11-125" fmla="*/ 78600 w 482853"/>
                <a:gd name="connsiteY11-126" fmla="*/ 326296 h 357883"/>
                <a:gd name="connsiteX0-127" fmla="*/ 78600 w 482853"/>
                <a:gd name="connsiteY0-128" fmla="*/ 326296 h 357883"/>
                <a:gd name="connsiteX1-129" fmla="*/ 98099 w 482853"/>
                <a:gd name="connsiteY1-130" fmla="*/ 34612 h 357883"/>
                <a:gd name="connsiteX2-131" fmla="*/ 381727 w 482853"/>
                <a:gd name="connsiteY2-132" fmla="*/ 22223 h 357883"/>
                <a:gd name="connsiteX3-133" fmla="*/ 482310 w 482853"/>
                <a:gd name="connsiteY3-134" fmla="*/ 199034 h 357883"/>
                <a:gd name="connsiteX4-135" fmla="*/ 420858 w 482853"/>
                <a:gd name="connsiteY4-136" fmla="*/ 339099 h 357883"/>
                <a:gd name="connsiteX5-137" fmla="*/ 372777 w 482853"/>
                <a:gd name="connsiteY5-138" fmla="*/ 315717 h 357883"/>
                <a:gd name="connsiteX6-139" fmla="*/ 350642 w 482853"/>
                <a:gd name="connsiteY6-140" fmla="*/ 253579 h 357883"/>
                <a:gd name="connsiteX7-141" fmla="*/ 315648 w 482853"/>
                <a:gd name="connsiteY7-142" fmla="*/ 105931 h 357883"/>
                <a:gd name="connsiteX8-143" fmla="*/ 174498 w 482853"/>
                <a:gd name="connsiteY8-144" fmla="*/ 110272 h 357883"/>
                <a:gd name="connsiteX9-145" fmla="*/ 162676 w 482853"/>
                <a:gd name="connsiteY9-146" fmla="*/ 258589 h 357883"/>
                <a:gd name="connsiteX10-147" fmla="*/ 156570 w 482853"/>
                <a:gd name="connsiteY10-148" fmla="*/ 346185 h 357883"/>
                <a:gd name="connsiteX11-149" fmla="*/ 78600 w 482853"/>
                <a:gd name="connsiteY11-150" fmla="*/ 326296 h 357883"/>
                <a:gd name="connsiteX0-151" fmla="*/ 78600 w 482853"/>
                <a:gd name="connsiteY0-152" fmla="*/ 326296 h 357883"/>
                <a:gd name="connsiteX1-153" fmla="*/ 98099 w 482853"/>
                <a:gd name="connsiteY1-154" fmla="*/ 34612 h 357883"/>
                <a:gd name="connsiteX2-155" fmla="*/ 381727 w 482853"/>
                <a:gd name="connsiteY2-156" fmla="*/ 22223 h 357883"/>
                <a:gd name="connsiteX3-157" fmla="*/ 482310 w 482853"/>
                <a:gd name="connsiteY3-158" fmla="*/ 199034 h 357883"/>
                <a:gd name="connsiteX4-159" fmla="*/ 420858 w 482853"/>
                <a:gd name="connsiteY4-160" fmla="*/ 339099 h 357883"/>
                <a:gd name="connsiteX5-161" fmla="*/ 372777 w 482853"/>
                <a:gd name="connsiteY5-162" fmla="*/ 315717 h 357883"/>
                <a:gd name="connsiteX6-163" fmla="*/ 350642 w 482853"/>
                <a:gd name="connsiteY6-164" fmla="*/ 253579 h 357883"/>
                <a:gd name="connsiteX7-165" fmla="*/ 315648 w 482853"/>
                <a:gd name="connsiteY7-166" fmla="*/ 105931 h 357883"/>
                <a:gd name="connsiteX8-167" fmla="*/ 174498 w 482853"/>
                <a:gd name="connsiteY8-168" fmla="*/ 110272 h 357883"/>
                <a:gd name="connsiteX9-169" fmla="*/ 172201 w 482853"/>
                <a:gd name="connsiteY9-170" fmla="*/ 260971 h 357883"/>
                <a:gd name="connsiteX10-171" fmla="*/ 156570 w 482853"/>
                <a:gd name="connsiteY10-172" fmla="*/ 346185 h 357883"/>
                <a:gd name="connsiteX11-173" fmla="*/ 78600 w 482853"/>
                <a:gd name="connsiteY11-174" fmla="*/ 326296 h 357883"/>
                <a:gd name="connsiteX0-175" fmla="*/ 86886 w 412558"/>
                <a:gd name="connsiteY0-176" fmla="*/ 360065 h 360696"/>
                <a:gd name="connsiteX1-177" fmla="*/ 27804 w 412558"/>
                <a:gd name="connsiteY1-178" fmla="*/ 37425 h 360696"/>
                <a:gd name="connsiteX2-179" fmla="*/ 311432 w 412558"/>
                <a:gd name="connsiteY2-180" fmla="*/ 25036 h 360696"/>
                <a:gd name="connsiteX3-181" fmla="*/ 412015 w 412558"/>
                <a:gd name="connsiteY3-182" fmla="*/ 201847 h 360696"/>
                <a:gd name="connsiteX4-183" fmla="*/ 350563 w 412558"/>
                <a:gd name="connsiteY4-184" fmla="*/ 341912 h 360696"/>
                <a:gd name="connsiteX5-185" fmla="*/ 302482 w 412558"/>
                <a:gd name="connsiteY5-186" fmla="*/ 318530 h 360696"/>
                <a:gd name="connsiteX6-187" fmla="*/ 280347 w 412558"/>
                <a:gd name="connsiteY6-188" fmla="*/ 256392 h 360696"/>
                <a:gd name="connsiteX7-189" fmla="*/ 245353 w 412558"/>
                <a:gd name="connsiteY7-190" fmla="*/ 108744 h 360696"/>
                <a:gd name="connsiteX8-191" fmla="*/ 104203 w 412558"/>
                <a:gd name="connsiteY8-192" fmla="*/ 113085 h 360696"/>
                <a:gd name="connsiteX9-193" fmla="*/ 101906 w 412558"/>
                <a:gd name="connsiteY9-194" fmla="*/ 263784 h 360696"/>
                <a:gd name="connsiteX10-195" fmla="*/ 86275 w 412558"/>
                <a:gd name="connsiteY10-196" fmla="*/ 348998 h 360696"/>
                <a:gd name="connsiteX11-197" fmla="*/ 86886 w 412558"/>
                <a:gd name="connsiteY11-198" fmla="*/ 360065 h 360696"/>
                <a:gd name="connsiteX0-199" fmla="*/ 125305 w 450977"/>
                <a:gd name="connsiteY0-200" fmla="*/ 353326 h 353957"/>
                <a:gd name="connsiteX1-201" fmla="*/ 2758 w 450977"/>
                <a:gd name="connsiteY1-202" fmla="*/ 240352 h 353957"/>
                <a:gd name="connsiteX2-203" fmla="*/ 66223 w 450977"/>
                <a:gd name="connsiteY2-204" fmla="*/ 30686 h 353957"/>
                <a:gd name="connsiteX3-205" fmla="*/ 349851 w 450977"/>
                <a:gd name="connsiteY3-206" fmla="*/ 18297 h 353957"/>
                <a:gd name="connsiteX4-207" fmla="*/ 450434 w 450977"/>
                <a:gd name="connsiteY4-208" fmla="*/ 195108 h 353957"/>
                <a:gd name="connsiteX5-209" fmla="*/ 388982 w 450977"/>
                <a:gd name="connsiteY5-210" fmla="*/ 335173 h 353957"/>
                <a:gd name="connsiteX6-211" fmla="*/ 340901 w 450977"/>
                <a:gd name="connsiteY6-212" fmla="*/ 311791 h 353957"/>
                <a:gd name="connsiteX7-213" fmla="*/ 318766 w 450977"/>
                <a:gd name="connsiteY7-214" fmla="*/ 249653 h 353957"/>
                <a:gd name="connsiteX8-215" fmla="*/ 283772 w 450977"/>
                <a:gd name="connsiteY8-216" fmla="*/ 102005 h 353957"/>
                <a:gd name="connsiteX9-217" fmla="*/ 142622 w 450977"/>
                <a:gd name="connsiteY9-218" fmla="*/ 106346 h 353957"/>
                <a:gd name="connsiteX10-219" fmla="*/ 140325 w 450977"/>
                <a:gd name="connsiteY10-220" fmla="*/ 257045 h 353957"/>
                <a:gd name="connsiteX11-221" fmla="*/ 124694 w 450977"/>
                <a:gd name="connsiteY11-222" fmla="*/ 342259 h 353957"/>
                <a:gd name="connsiteX12" fmla="*/ 125305 w 450977"/>
                <a:gd name="connsiteY12" fmla="*/ 353326 h 353957"/>
                <a:gd name="connsiteX0-223" fmla="*/ 120942 w 446614"/>
                <a:gd name="connsiteY0-224" fmla="*/ 352687 h 353318"/>
                <a:gd name="connsiteX1-225" fmla="*/ 3157 w 446614"/>
                <a:gd name="connsiteY1-226" fmla="*/ 227807 h 353318"/>
                <a:gd name="connsiteX2-227" fmla="*/ 61860 w 446614"/>
                <a:gd name="connsiteY2-228" fmla="*/ 30047 h 353318"/>
                <a:gd name="connsiteX3-229" fmla="*/ 345488 w 446614"/>
                <a:gd name="connsiteY3-230" fmla="*/ 17658 h 353318"/>
                <a:gd name="connsiteX4-231" fmla="*/ 446071 w 446614"/>
                <a:gd name="connsiteY4-232" fmla="*/ 194469 h 353318"/>
                <a:gd name="connsiteX5-233" fmla="*/ 384619 w 446614"/>
                <a:gd name="connsiteY5-234" fmla="*/ 334534 h 353318"/>
                <a:gd name="connsiteX6-235" fmla="*/ 336538 w 446614"/>
                <a:gd name="connsiteY6-236" fmla="*/ 311152 h 353318"/>
                <a:gd name="connsiteX7-237" fmla="*/ 314403 w 446614"/>
                <a:gd name="connsiteY7-238" fmla="*/ 249014 h 353318"/>
                <a:gd name="connsiteX8-239" fmla="*/ 279409 w 446614"/>
                <a:gd name="connsiteY8-240" fmla="*/ 101366 h 353318"/>
                <a:gd name="connsiteX9-241" fmla="*/ 138259 w 446614"/>
                <a:gd name="connsiteY9-242" fmla="*/ 105707 h 353318"/>
                <a:gd name="connsiteX10-243" fmla="*/ 135962 w 446614"/>
                <a:gd name="connsiteY10-244" fmla="*/ 256406 h 353318"/>
                <a:gd name="connsiteX11-245" fmla="*/ 120331 w 446614"/>
                <a:gd name="connsiteY11-246" fmla="*/ 341620 h 353318"/>
                <a:gd name="connsiteX12-247" fmla="*/ 120942 w 446614"/>
                <a:gd name="connsiteY12-248" fmla="*/ 352687 h 353318"/>
                <a:gd name="connsiteX0-249" fmla="*/ 120942 w 446614"/>
                <a:gd name="connsiteY0-250" fmla="*/ 352687 h 353318"/>
                <a:gd name="connsiteX1-251" fmla="*/ 3157 w 446614"/>
                <a:gd name="connsiteY1-252" fmla="*/ 227807 h 353318"/>
                <a:gd name="connsiteX2-253" fmla="*/ 61860 w 446614"/>
                <a:gd name="connsiteY2-254" fmla="*/ 30047 h 353318"/>
                <a:gd name="connsiteX3-255" fmla="*/ 345488 w 446614"/>
                <a:gd name="connsiteY3-256" fmla="*/ 17658 h 353318"/>
                <a:gd name="connsiteX4-257" fmla="*/ 446071 w 446614"/>
                <a:gd name="connsiteY4-258" fmla="*/ 194469 h 353318"/>
                <a:gd name="connsiteX5-259" fmla="*/ 384619 w 446614"/>
                <a:gd name="connsiteY5-260" fmla="*/ 334534 h 353318"/>
                <a:gd name="connsiteX6-261" fmla="*/ 336538 w 446614"/>
                <a:gd name="connsiteY6-262" fmla="*/ 311152 h 353318"/>
                <a:gd name="connsiteX7-263" fmla="*/ 314403 w 446614"/>
                <a:gd name="connsiteY7-264" fmla="*/ 249014 h 353318"/>
                <a:gd name="connsiteX8-265" fmla="*/ 279409 w 446614"/>
                <a:gd name="connsiteY8-266" fmla="*/ 101366 h 353318"/>
                <a:gd name="connsiteX9-267" fmla="*/ 138259 w 446614"/>
                <a:gd name="connsiteY9-268" fmla="*/ 105707 h 353318"/>
                <a:gd name="connsiteX10-269" fmla="*/ 135962 w 446614"/>
                <a:gd name="connsiteY10-270" fmla="*/ 256406 h 353318"/>
                <a:gd name="connsiteX11-271" fmla="*/ 120331 w 446614"/>
                <a:gd name="connsiteY11-272" fmla="*/ 341620 h 353318"/>
                <a:gd name="connsiteX12-273" fmla="*/ 120942 w 446614"/>
                <a:gd name="connsiteY12-274" fmla="*/ 352687 h 35331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 ang="0">
                  <a:pos x="connsiteX10-79" y="connsiteY10-80"/>
                </a:cxn>
                <a:cxn ang="0">
                  <a:pos x="connsiteX11-125" y="connsiteY11-126"/>
                </a:cxn>
                <a:cxn ang="0">
                  <a:pos x="connsiteX12-247" y="connsiteY12-248"/>
                </a:cxn>
              </a:cxnLst>
              <a:rect l="l" t="t" r="r" b="b"/>
              <a:pathLst>
                <a:path w="446614" h="353318">
                  <a:moveTo>
                    <a:pt x="120942" y="352687"/>
                  </a:moveTo>
                  <a:cubicBezTo>
                    <a:pt x="107366" y="330543"/>
                    <a:pt x="17766" y="269674"/>
                    <a:pt x="3157" y="227807"/>
                  </a:cubicBezTo>
                  <a:cubicBezTo>
                    <a:pt x="-6690" y="174034"/>
                    <a:pt x="4805" y="65072"/>
                    <a:pt x="61860" y="30047"/>
                  </a:cubicBezTo>
                  <a:cubicBezTo>
                    <a:pt x="118915" y="-4978"/>
                    <a:pt x="281453" y="-9746"/>
                    <a:pt x="345488" y="17658"/>
                  </a:cubicBezTo>
                  <a:cubicBezTo>
                    <a:pt x="409523" y="45062"/>
                    <a:pt x="449074" y="144037"/>
                    <a:pt x="446071" y="194469"/>
                  </a:cubicBezTo>
                  <a:cubicBezTo>
                    <a:pt x="452593" y="247282"/>
                    <a:pt x="398509" y="310324"/>
                    <a:pt x="384619" y="334534"/>
                  </a:cubicBezTo>
                  <a:cubicBezTo>
                    <a:pt x="390270" y="384243"/>
                    <a:pt x="351812" y="320643"/>
                    <a:pt x="336538" y="311152"/>
                  </a:cubicBezTo>
                  <a:cubicBezTo>
                    <a:pt x="321264" y="301661"/>
                    <a:pt x="331068" y="284772"/>
                    <a:pt x="314403" y="249014"/>
                  </a:cubicBezTo>
                  <a:cubicBezTo>
                    <a:pt x="389373" y="205557"/>
                    <a:pt x="308766" y="125251"/>
                    <a:pt x="279409" y="101366"/>
                  </a:cubicBezTo>
                  <a:cubicBezTo>
                    <a:pt x="250052" y="77481"/>
                    <a:pt x="181108" y="90123"/>
                    <a:pt x="138259" y="105707"/>
                  </a:cubicBezTo>
                  <a:cubicBezTo>
                    <a:pt x="47749" y="138625"/>
                    <a:pt x="51101" y="218453"/>
                    <a:pt x="135962" y="256406"/>
                  </a:cubicBezTo>
                  <a:cubicBezTo>
                    <a:pt x="120900" y="267369"/>
                    <a:pt x="135393" y="330657"/>
                    <a:pt x="120331" y="341620"/>
                  </a:cubicBezTo>
                  <a:cubicBezTo>
                    <a:pt x="107367" y="353226"/>
                    <a:pt x="133906" y="341081"/>
                    <a:pt x="120942" y="352687"/>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grpSp>
      <p:sp>
        <p:nvSpPr>
          <p:cNvPr id="65" name="矩形: 一个圆顶角，剪去另一个顶角 64"/>
          <p:cNvSpPr/>
          <p:nvPr userDrawn="1"/>
        </p:nvSpPr>
        <p:spPr>
          <a:xfrm rot="16200000" flipV="1">
            <a:off x="11164467" y="1804497"/>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6" name="矩形: 一个圆顶角，剪去另一个顶角 65"/>
          <p:cNvSpPr/>
          <p:nvPr userDrawn="1"/>
        </p:nvSpPr>
        <p:spPr>
          <a:xfrm rot="16200000" flipV="1">
            <a:off x="11164467" y="2756344"/>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思源黑体 Heavy" panose="020B0A00000000000000" pitchFamily="34" charset="-122"/>
              <a:ea typeface="思源黑体 Heavy" panose="020B0A00000000000000" pitchFamily="34" charset="-122"/>
            </a:endParaRPr>
          </a:p>
        </p:txBody>
      </p:sp>
      <p:sp>
        <p:nvSpPr>
          <p:cNvPr id="67" name="矩形: 一个圆顶角，剪去另一个顶角 66"/>
          <p:cNvSpPr/>
          <p:nvPr userDrawn="1"/>
        </p:nvSpPr>
        <p:spPr>
          <a:xfrm rot="16200000" flipV="1">
            <a:off x="11164467" y="3708191"/>
            <a:ext cx="900000" cy="360000"/>
          </a:xfrm>
          <a:prstGeom prst="snip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8" name="矩形: 一个圆顶角，剪去另一个顶角 67"/>
          <p:cNvSpPr/>
          <p:nvPr userDrawn="1"/>
        </p:nvSpPr>
        <p:spPr>
          <a:xfrm rot="16200000" flipV="1">
            <a:off x="11164467" y="4660038"/>
            <a:ext cx="900000" cy="360000"/>
          </a:xfrm>
          <a:prstGeom prst="snipRoundRect">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
        <p:nvSpPr>
          <p:cNvPr id="69" name="矩形: 一个圆顶角，剪去另一个顶角 68"/>
          <p:cNvSpPr/>
          <p:nvPr userDrawn="1"/>
        </p:nvSpPr>
        <p:spPr>
          <a:xfrm rot="16200000" flipV="1">
            <a:off x="11164467" y="5611885"/>
            <a:ext cx="900000" cy="360000"/>
          </a:xfrm>
          <a:prstGeom prst="snipRound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Heavy" panose="020B0A00000000000000" pitchFamily="34" charset="-122"/>
              <a:ea typeface="思源黑体 Heavy" panose="020B0A00000000000000" pitchFamily="34" charset="-122"/>
            </a:endParaRPr>
          </a:p>
        </p:txBody>
      </p:sp>
    </p:spTree>
    <p:extLst>
      <p:ext uri="{BB962C8B-B14F-4D97-AF65-F5344CB8AC3E}">
        <p14:creationId xmlns:p14="http://schemas.microsoft.com/office/powerpoint/2010/main" val="45063181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theme" Target="../theme/theme1.xml"/><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665327-8228-406E-8BCB-8A6EFFCB708E}" type="datetimeFigureOut">
              <a:rPr lang="zh-CN" altLang="en-US" smtClean="0"/>
              <a:t>2026/1/11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2F427C-CBCB-47E0-B4FF-EC06D961866A}"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767" r:id="rId2"/>
    <p:sldLayoutId id="2147483650" r:id="rId3"/>
    <p:sldLayoutId id="2147483786" r:id="rId4"/>
    <p:sldLayoutId id="2147483765" r:id="rId5"/>
    <p:sldLayoutId id="2147483757" r:id="rId6"/>
    <p:sldLayoutId id="2147483756" r:id="rId7"/>
    <p:sldLayoutId id="2147483651" r:id="rId8"/>
    <p:sldLayoutId id="2147483792" r:id="rId9"/>
    <p:sldLayoutId id="2147483763" r:id="rId10"/>
    <p:sldLayoutId id="2147483652" r:id="rId11"/>
    <p:sldLayoutId id="2147483784" r:id="rId12"/>
    <p:sldLayoutId id="2147483783" r:id="rId13"/>
    <p:sldLayoutId id="2147483782" r:id="rId14"/>
    <p:sldLayoutId id="2147483781" r:id="rId15"/>
    <p:sldLayoutId id="2147483780" r:id="rId16"/>
    <p:sldLayoutId id="2147483779" r:id="rId17"/>
    <p:sldLayoutId id="2147483778" r:id="rId18"/>
    <p:sldLayoutId id="2147483777" r:id="rId19"/>
    <p:sldLayoutId id="2147483776" r:id="rId20"/>
    <p:sldLayoutId id="2147483775" r:id="rId21"/>
    <p:sldLayoutId id="2147483774" r:id="rId22"/>
    <p:sldLayoutId id="2147483772" r:id="rId23"/>
    <p:sldLayoutId id="2147483770" r:id="rId24"/>
    <p:sldLayoutId id="2147483754" r:id="rId25"/>
    <p:sldLayoutId id="2147483753" r:id="rId26"/>
    <p:sldLayoutId id="2147483752" r:id="rId27"/>
    <p:sldLayoutId id="2147483751" r:id="rId28"/>
    <p:sldLayoutId id="2147483750" r:id="rId29"/>
    <p:sldLayoutId id="2147483749" r:id="rId30"/>
    <p:sldLayoutId id="2147483748" r:id="rId31"/>
    <p:sldLayoutId id="2147483653" r:id="rId32"/>
    <p:sldLayoutId id="2147483771" r:id="rId33"/>
    <p:sldLayoutId id="2147483654" r:id="rId34"/>
    <p:sldLayoutId id="2147483655" r:id="rId35"/>
    <p:sldLayoutId id="2147483791" r:id="rId36"/>
    <p:sldLayoutId id="2147483790" r:id="rId37"/>
    <p:sldLayoutId id="2147483789" r:id="rId38"/>
    <p:sldLayoutId id="2147483788" r:id="rId39"/>
    <p:sldLayoutId id="2147483787" r:id="rId40"/>
    <p:sldLayoutId id="2147483785" r:id="rId41"/>
    <p:sldLayoutId id="2147483773" r:id="rId42"/>
    <p:sldLayoutId id="2147483769" r:id="rId43"/>
    <p:sldLayoutId id="2147483768" r:id="rId44"/>
    <p:sldLayoutId id="2147483766" r:id="rId45"/>
    <p:sldLayoutId id="2147483764" r:id="rId46"/>
    <p:sldLayoutId id="2147483762" r:id="rId47"/>
    <p:sldLayoutId id="2147483761" r:id="rId48"/>
    <p:sldLayoutId id="2147483760" r:id="rId49"/>
    <p:sldLayoutId id="2147483759" r:id="rId50"/>
    <p:sldLayoutId id="2147483758" r:id="rId51"/>
    <p:sldLayoutId id="2147483755" r:id="rId52"/>
    <p:sldLayoutId id="2147483656" r:id="rId53"/>
    <p:sldLayoutId id="2147483657" r:id="rId54"/>
    <p:sldLayoutId id="2147483658" r:id="rId55"/>
    <p:sldLayoutId id="2147483659" r:id="rId56"/>
    <p:sldLayoutId id="2147483747" r:id="rId5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6.png"/><Relationship Id="rId18" Type="http://schemas.openxmlformats.org/officeDocument/2006/relationships/image" Target="../media/image51.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7.png"/><Relationship Id="rId17"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49.png"/><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30.png"/><Relationship Id="rId5" Type="http://schemas.openxmlformats.org/officeDocument/2006/relationships/audio" Target="../media/audio3.wav"/><Relationship Id="rId15" Type="http://schemas.openxmlformats.org/officeDocument/2006/relationships/image" Target="../media/image31.png"/><Relationship Id="rId10" Type="http://schemas.openxmlformats.org/officeDocument/2006/relationships/image" Target="../media/image46.png"/><Relationship Id="rId4" Type="http://schemas.openxmlformats.org/officeDocument/2006/relationships/audio" Target="../media/audio2.wav"/><Relationship Id="rId9" Type="http://schemas.openxmlformats.org/officeDocument/2006/relationships/image" Target="../media/image29.png"/><Relationship Id="rId14" Type="http://schemas.openxmlformats.org/officeDocument/2006/relationships/slide" Target="slide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slideLayout" Target="../slideLayouts/slideLayout11.xml"/><Relationship Id="rId7" Type="http://schemas.openxmlformats.org/officeDocument/2006/relationships/image" Target="../media/image5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48.png"/><Relationship Id="rId10" Type="http://schemas.openxmlformats.org/officeDocument/2006/relationships/image" Target="../media/image57.png"/><Relationship Id="rId4" Type="http://schemas.openxmlformats.org/officeDocument/2006/relationships/image" Target="../media/image2.png"/><Relationship Id="rId9"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slideLayout" Target="../slideLayouts/slideLayout11.xml"/><Relationship Id="rId7" Type="http://schemas.openxmlformats.org/officeDocument/2006/relationships/image" Target="../media/image6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4.png"/><Relationship Id="rId5" Type="http://schemas.openxmlformats.org/officeDocument/2006/relationships/image" Target="../media/image59.png"/><Relationship Id="rId4" Type="http://schemas.openxmlformats.org/officeDocument/2006/relationships/image" Target="../media/image2.png"/><Relationship Id="rId9"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11.xml"/><Relationship Id="rId7" Type="http://schemas.openxmlformats.org/officeDocument/2006/relationships/image" Target="../media/image6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8.png"/><Relationship Id="rId11" Type="http://schemas.openxmlformats.org/officeDocument/2006/relationships/image" Target="../media/image70.png"/><Relationship Id="rId5" Type="http://schemas.openxmlformats.org/officeDocument/2006/relationships/image" Target="../media/image66.png"/><Relationship Id="rId10" Type="http://schemas.openxmlformats.org/officeDocument/2006/relationships/image" Target="../media/image56.png"/><Relationship Id="rId4" Type="http://schemas.openxmlformats.org/officeDocument/2006/relationships/image" Target="../media/image2.pn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11.xml"/><Relationship Id="rId7" Type="http://schemas.openxmlformats.org/officeDocument/2006/relationships/image" Target="../media/image7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11.xml"/><Relationship Id="rId7" Type="http://schemas.openxmlformats.org/officeDocument/2006/relationships/image" Target="../media/image7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6.png"/><Relationship Id="rId5" Type="http://schemas.openxmlformats.org/officeDocument/2006/relationships/image" Target="../media/image74.png"/><Relationship Id="rId4" Type="http://schemas.openxmlformats.org/officeDocument/2006/relationships/image" Target="../media/image2.png"/><Relationship Id="rId9"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2.png"/><Relationship Id="rId3" Type="http://schemas.openxmlformats.org/officeDocument/2006/relationships/image" Target="../media/image5.jpeg"/><Relationship Id="rId7" Type="http://schemas.openxmlformats.org/officeDocument/2006/relationships/image" Target="../media/image7.jpe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10.png"/><Relationship Id="rId5" Type="http://schemas.openxmlformats.org/officeDocument/2006/relationships/image" Target="../media/image6.jpe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8.png"/><Relationship Id="rId1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3.xml"/><Relationship Id="rId7" Type="http://schemas.openxmlformats.org/officeDocument/2006/relationships/image" Target="../media/image7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 Target="slide19.xml"/><Relationship Id="rId5" Type="http://schemas.openxmlformats.org/officeDocument/2006/relationships/image" Target="../media/image2.png"/><Relationship Id="rId10" Type="http://schemas.openxmlformats.org/officeDocument/2006/relationships/image" Target="../media/image56.png"/><Relationship Id="rId4" Type="http://schemas.openxmlformats.org/officeDocument/2006/relationships/notesSlide" Target="../notesSlides/notesSlide8.xml"/><Relationship Id="rId9" Type="http://schemas.openxmlformats.org/officeDocument/2006/relationships/image" Target="../media/image8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7.png"/><Relationship Id="rId3" Type="http://schemas.openxmlformats.org/officeDocument/2006/relationships/audio" Target="../media/audio7.wav"/><Relationship Id="rId7" Type="http://schemas.openxmlformats.org/officeDocument/2006/relationships/image" Target="../media/image84.png"/><Relationship Id="rId12" Type="http://schemas.microsoft.com/office/2007/relationships/hdphoto" Target="../media/hdphoto1.wdp"/><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80.gif"/><Relationship Id="rId11" Type="http://schemas.openxmlformats.org/officeDocument/2006/relationships/image" Target="../media/image82.png"/><Relationship Id="rId5" Type="http://schemas.openxmlformats.org/officeDocument/2006/relationships/image" Target="../media/image79.png"/><Relationship Id="rId10" Type="http://schemas.openxmlformats.org/officeDocument/2006/relationships/image" Target="../media/image83.png"/><Relationship Id="rId4" Type="http://schemas.openxmlformats.org/officeDocument/2006/relationships/audio" Target="../media/audio1.wav"/><Relationship Id="rId9" Type="http://schemas.openxmlformats.org/officeDocument/2006/relationships/image" Target="../media/image86.png"/><Relationship Id="rId14" Type="http://schemas.openxmlformats.org/officeDocument/2006/relationships/image" Target="../media/image860.png"/></Relationships>
</file>

<file path=ppt/slides/_rels/slide25.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87.png"/><Relationship Id="rId3" Type="http://schemas.openxmlformats.org/officeDocument/2006/relationships/audio" Target="../media/audio7.wav"/><Relationship Id="rId7" Type="http://schemas.openxmlformats.org/officeDocument/2006/relationships/image" Target="../media/image89.png"/><Relationship Id="rId12" Type="http://schemas.microsoft.com/office/2007/relationships/hdphoto" Target="../media/hdphoto1.wdp"/><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80.gif"/><Relationship Id="rId11" Type="http://schemas.openxmlformats.org/officeDocument/2006/relationships/image" Target="../media/image82.png"/><Relationship Id="rId5" Type="http://schemas.openxmlformats.org/officeDocument/2006/relationships/image" Target="../media/image79.png"/><Relationship Id="rId10" Type="http://schemas.openxmlformats.org/officeDocument/2006/relationships/image" Target="../media/image900.png"/><Relationship Id="rId4" Type="http://schemas.openxmlformats.org/officeDocument/2006/relationships/audio" Target="../media/audio1.wav"/><Relationship Id="rId9" Type="http://schemas.openxmlformats.org/officeDocument/2006/relationships/image" Target="../media/image91.png"/><Relationship Id="rId14" Type="http://schemas.openxmlformats.org/officeDocument/2006/relationships/image" Target="../media/image910.png"/></Relationships>
</file>

<file path=ppt/slides/_rels/slide26.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82.png"/><Relationship Id="rId3" Type="http://schemas.openxmlformats.org/officeDocument/2006/relationships/audio" Target="../media/audio7.wav"/><Relationship Id="rId7" Type="http://schemas.openxmlformats.org/officeDocument/2006/relationships/image" Target="../media/image92.png"/><Relationship Id="rId12" Type="http://schemas.openxmlformats.org/officeDocument/2006/relationships/image" Target="../media/image97.png"/><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80.gif"/><Relationship Id="rId11" Type="http://schemas.openxmlformats.org/officeDocument/2006/relationships/image" Target="../media/image88.gif"/><Relationship Id="rId5" Type="http://schemas.openxmlformats.org/officeDocument/2006/relationships/image" Target="../media/image79.png"/><Relationship Id="rId15" Type="http://schemas.openxmlformats.org/officeDocument/2006/relationships/image" Target="../media/image87.png"/><Relationship Id="rId10" Type="http://schemas.openxmlformats.org/officeDocument/2006/relationships/image" Target="../media/image95.png"/><Relationship Id="rId4" Type="http://schemas.openxmlformats.org/officeDocument/2006/relationships/audio" Target="../media/audio1.wav"/><Relationship Id="rId9" Type="http://schemas.openxmlformats.org/officeDocument/2006/relationships/image" Target="../media/image94.png"/><Relationship Id="rId1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79.png"/><Relationship Id="rId7" Type="http://schemas.openxmlformats.org/officeDocument/2006/relationships/image" Target="../media/image99.png"/><Relationship Id="rId2" Type="http://schemas.openxmlformats.org/officeDocument/2006/relationships/audio" Target="../media/audio6.wav"/><Relationship Id="rId1" Type="http://schemas.openxmlformats.org/officeDocument/2006/relationships/slideLayout" Target="../slideLayouts/slideLayout1.xml"/><Relationship Id="rId6" Type="http://schemas.openxmlformats.org/officeDocument/2006/relationships/image" Target="../media/image98.png"/><Relationship Id="rId11" Type="http://schemas.openxmlformats.org/officeDocument/2006/relationships/image" Target="../media/image87.png"/><Relationship Id="rId5" Type="http://schemas.openxmlformats.org/officeDocument/2006/relationships/image" Target="../media/image96.png"/><Relationship Id="rId10" Type="http://schemas.microsoft.com/office/2007/relationships/hdphoto" Target="../media/hdphoto1.wdp"/><Relationship Id="rId4" Type="http://schemas.openxmlformats.org/officeDocument/2006/relationships/image" Target="../media/image80.gif"/><Relationship Id="rId9" Type="http://schemas.openxmlformats.org/officeDocument/2006/relationships/image" Target="../media/image8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2.png"/><Relationship Id="rId5" Type="http://schemas.openxmlformats.org/officeDocument/2006/relationships/image" Target="../media/image77.png"/><Relationship Id="rId4" Type="http://schemas.openxmlformats.org/officeDocument/2006/relationships/image" Target="../media/image101.png"/></Relationships>
</file>

<file path=ppt/slides/_rels/slide2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xml"/><Relationship Id="rId7" Type="http://schemas.openxmlformats.org/officeDocument/2006/relationships/image" Target="../media/image18.png"/><Relationship Id="rId2" Type="http://schemas.openxmlformats.org/officeDocument/2006/relationships/slideLayout" Target="../slideLayouts/slideLayout35.xml"/><Relationship Id="rId1" Type="http://schemas.openxmlformats.org/officeDocument/2006/relationships/tags" Target="../tags/tag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2.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57.xml"/><Relationship Id="rId5" Type="http://schemas.openxmlformats.org/officeDocument/2006/relationships/slide" Target="slide6.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1.xml"/><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image" Target="../media/image27.png"/><Relationship Id="rId5" Type="http://schemas.openxmlformats.org/officeDocument/2006/relationships/image" Target="../media/image24.png"/><Relationship Id="rId10" Type="http://schemas.openxmlformats.org/officeDocument/2006/relationships/slide" Target="slide10.xml"/><Relationship Id="rId4" Type="http://schemas.openxmlformats.org/officeDocument/2006/relationships/slide" Target="slide8.xml"/><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34.png"/><Relationship Id="rId18" Type="http://schemas.openxmlformats.org/officeDocument/2006/relationships/image" Target="../media/image37.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3.png"/><Relationship Id="rId17" Type="http://schemas.openxmlformats.org/officeDocument/2006/relationships/image" Target="../media/image31.png"/><Relationship Id="rId2" Type="http://schemas.openxmlformats.org/officeDocument/2006/relationships/notesSlide" Target="../notesSlides/notesSlide4.xml"/><Relationship Id="rId16" Type="http://schemas.openxmlformats.org/officeDocument/2006/relationships/slide" Target="slide6.xml"/><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32.png"/><Relationship Id="rId5" Type="http://schemas.openxmlformats.org/officeDocument/2006/relationships/audio" Target="../media/audio3.wav"/><Relationship Id="rId15" Type="http://schemas.openxmlformats.org/officeDocument/2006/relationships/image" Target="../media/image24.png"/><Relationship Id="rId10" Type="http://schemas.openxmlformats.org/officeDocument/2006/relationships/image" Target="../media/image30.png"/><Relationship Id="rId4" Type="http://schemas.openxmlformats.org/officeDocument/2006/relationships/audio" Target="../media/audio2.wav"/><Relationship Id="rId9" Type="http://schemas.openxmlformats.org/officeDocument/2006/relationships/image" Target="../media/image29.png"/><Relationship Id="rId14" Type="http://schemas.openxmlformats.org/officeDocument/2006/relationships/image" Target="../media/image35.png"/></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39.pn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38.png"/><Relationship Id="rId5" Type="http://schemas.openxmlformats.org/officeDocument/2006/relationships/audio" Target="../media/audio3.wav"/><Relationship Id="rId15" Type="http://schemas.openxmlformats.org/officeDocument/2006/relationships/slide" Target="slide6.xml"/><Relationship Id="rId10" Type="http://schemas.openxmlformats.org/officeDocument/2006/relationships/image" Target="../media/image30.png"/><Relationship Id="rId4" Type="http://schemas.openxmlformats.org/officeDocument/2006/relationships/audio" Target="../media/audio2.wav"/><Relationship Id="rId9" Type="http://schemas.openxmlformats.org/officeDocument/2006/relationships/image" Target="../media/image29.png"/><Relationship Id="rId14"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44.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3.png"/><Relationship Id="rId2" Type="http://schemas.openxmlformats.org/officeDocument/2006/relationships/notesSlide" Target="../notesSlides/notesSlide6.xml"/><Relationship Id="rId16" Type="http://schemas.openxmlformats.org/officeDocument/2006/relationships/image" Target="../media/image31.png"/><Relationship Id="rId1" Type="http://schemas.openxmlformats.org/officeDocument/2006/relationships/slideLayout" Target="../slideLayouts/slideLayout57.xml"/><Relationship Id="rId6" Type="http://schemas.openxmlformats.org/officeDocument/2006/relationships/audio" Target="../media/audio4.wav"/><Relationship Id="rId11" Type="http://schemas.openxmlformats.org/officeDocument/2006/relationships/image" Target="../media/image42.png"/><Relationship Id="rId5" Type="http://schemas.openxmlformats.org/officeDocument/2006/relationships/audio" Target="../media/audio3.wav"/><Relationship Id="rId15" Type="http://schemas.openxmlformats.org/officeDocument/2006/relationships/slide" Target="slide6.xml"/><Relationship Id="rId10" Type="http://schemas.openxmlformats.org/officeDocument/2006/relationships/image" Target="../media/image30.png"/><Relationship Id="rId4" Type="http://schemas.openxmlformats.org/officeDocument/2006/relationships/audio" Target="../media/audio2.wav"/><Relationship Id="rId9" Type="http://schemas.openxmlformats.org/officeDocument/2006/relationships/image" Target="../media/image29.png"/><Relationship Id="rId1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8C3AA28-EE62-2826-68CF-7BF755A52C81}"/>
              </a:ext>
            </a:extLst>
          </p:cNvPr>
          <p:cNvPicPr>
            <a:picLocks noChangeAspect="1"/>
          </p:cNvPicPr>
          <p:nvPr/>
        </p:nvPicPr>
        <p:blipFill>
          <a:blip r:embed="rId2"/>
          <a:stretch>
            <a:fillRect/>
          </a:stretch>
        </p:blipFill>
        <p:spPr>
          <a:xfrm>
            <a:off x="0" y="0"/>
            <a:ext cx="12192000" cy="6928898"/>
          </a:xfrm>
          <a:prstGeom prst="rect">
            <a:avLst/>
          </a:prstGeom>
        </p:spPr>
      </p:pic>
      <p:sp>
        <p:nvSpPr>
          <p:cNvPr id="72" name="Google Shape;1040;p39" descr="OPL20U25GSXzBJYl68kk8uQGfFKzs7yb1M4KJWUiLk6ZEvGF+qCIPSnY57AbBFCvTW2023.15.47+K4lPs7H94VUqPe2XwIsfPRnrXQE//QTEXxb8/8N4CNc6FpgZahzpTjFhMzSA7T/nHJa11DE8Ng2TP3iAmRczFlmslSuUNOgUeb6yRvs0="/>
          <p:cNvSpPr txBox="1"/>
          <p:nvPr/>
        </p:nvSpPr>
        <p:spPr>
          <a:xfrm>
            <a:off x="4552738" y="1005036"/>
            <a:ext cx="6881769" cy="742614"/>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n-US" sz="4000" b="1" dirty="0">
                <a:solidFill>
                  <a:srgbClr val="FF0000"/>
                </a:solidFill>
                <a:latin typeface="Times New Roman" panose="02020603050405020304" pitchFamily="18" charset="0"/>
                <a:ea typeface="思源黑体 Normal" panose="020B0400000000000000" pitchFamily="34" charset="-122"/>
                <a:cs typeface="Times New Roman" panose="02020603050405020304" pitchFamily="18" charset="0"/>
              </a:rPr>
              <a:t>THIẾT BỊ DẠY HỌC VÀ HỌC LIỆU</a:t>
            </a:r>
          </a:p>
        </p:txBody>
      </p:sp>
      <p:grpSp>
        <p:nvGrpSpPr>
          <p:cNvPr id="2" name="组合 1" descr="OPL20U25GSXzBJYl68kk8uQGfFKzs7yb1M4KJWUiLk6ZEvGF+qCIPSnY57AbBFCvTW2023.15.47+K4lPs7H94VUqPe2XwIsfPRnrXQE//QTEXxb8/8N4CNc6FpgZahzpTjFhMzSA7T/nHJa11DE8Ng2TP3iAmRczFlmslSuUNOgUeb6yRvs0="/>
          <p:cNvGrpSpPr/>
          <p:nvPr/>
        </p:nvGrpSpPr>
        <p:grpSpPr>
          <a:xfrm>
            <a:off x="951653" y="1747650"/>
            <a:ext cx="3600450" cy="4491990"/>
            <a:chOff x="2649" y="2090"/>
            <a:chExt cx="5670" cy="7074"/>
          </a:xfrm>
        </p:grpSpPr>
        <p:sp>
          <p:nvSpPr>
            <p:cNvPr id="5" name="矩形 4"/>
            <p:cNvSpPr/>
            <p:nvPr/>
          </p:nvSpPr>
          <p:spPr>
            <a:xfrm>
              <a:off x="2743" y="2544"/>
              <a:ext cx="5577" cy="6621"/>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descr="图片包含 游戏机, 物体, 钟表, 交通&#10;&#10;描述已自动生成"/>
            <p:cNvPicPr>
              <a:picLocks noChangeAspect="1"/>
            </p:cNvPicPr>
            <p:nvPr/>
          </p:nvPicPr>
          <p:blipFill rotWithShape="1">
            <a:blip r:embed="rId3" cstate="print">
              <a:extLst>
                <a:ext uri="{28A0092B-C50C-407E-A947-70E740481C1C}">
                  <a14:useLocalDpi xmlns:a14="http://schemas.microsoft.com/office/drawing/2010/main" val="0"/>
                </a:ext>
              </a:extLst>
            </a:blip>
            <a:srcRect l="51405" r="12006" b="86877"/>
            <a:stretch>
              <a:fillRect/>
            </a:stretch>
          </p:blipFill>
          <p:spPr>
            <a:xfrm>
              <a:off x="2994" y="2090"/>
              <a:ext cx="4888" cy="1417"/>
            </a:xfrm>
            <a:prstGeom prst="rect">
              <a:avLst/>
            </a:prstGeom>
          </p:spPr>
        </p:pic>
        <p:pic>
          <p:nvPicPr>
            <p:cNvPr id="9" name="图片 8"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38477" t="7395" r="27708" b="41255"/>
            <a:stretch>
              <a:fillRect/>
            </a:stretch>
          </p:blipFill>
          <p:spPr>
            <a:xfrm>
              <a:off x="2649" y="3083"/>
              <a:ext cx="5671" cy="6076"/>
            </a:xfrm>
            <a:prstGeom prst="rect">
              <a:avLst/>
            </a:prstGeom>
          </p:spPr>
        </p:pic>
      </p:grpSp>
      <p:sp>
        <p:nvSpPr>
          <p:cNvPr id="14" name="Rectangl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E76A8EA-3A55-475D-B4E0-76ABD6B3E778}"/>
              </a:ext>
            </a:extLst>
          </p:cNvPr>
          <p:cNvSpPr>
            <a:spLocks noChangeArrowheads="1"/>
          </p:cNvSpPr>
          <p:nvPr/>
        </p:nvSpPr>
        <p:spPr bwMode="auto">
          <a:xfrm>
            <a:off x="4742848" y="2394185"/>
            <a:ext cx="6660785" cy="170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hangingPunct="0"/>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alt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alt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a:solidFill>
                  <a:srgbClr val="0F0F0F"/>
                </a:solidFill>
                <a:latin typeface="Times New Roman" panose="02020603050405020304" pitchFamily="18" charset="0"/>
                <a:ea typeface="Times New Roman" panose="02020603050405020304" pitchFamily="18" charset="0"/>
              </a:rPr>
              <a:t>SGK, </a:t>
            </a:r>
            <a:r>
              <a:rPr lang="en-US" sz="3500" dirty="0" err="1">
                <a:latin typeface="Times New Roman" panose="02020603050405020304" pitchFamily="18" charset="0"/>
                <a:cs typeface="Times New Roman" panose="02020603050405020304" pitchFamily="18" charset="0"/>
              </a:rPr>
              <a:t>kế</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hoạch</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bài</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dạy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phụ</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hoặc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máy</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chiếu</a:t>
            </a:r>
            <a:endParaRPr lang="en-US" sz="3500" dirty="0"/>
          </a:p>
        </p:txBody>
      </p:sp>
      <p:sp>
        <p:nvSpPr>
          <p:cNvPr id="15" name="Rectangl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D458B6-D56F-44A8-8B13-744797EA0168}"/>
              </a:ext>
            </a:extLst>
          </p:cNvPr>
          <p:cNvSpPr/>
          <p:nvPr/>
        </p:nvSpPr>
        <p:spPr>
          <a:xfrm>
            <a:off x="4775714" y="4168587"/>
            <a:ext cx="6660785" cy="2246769"/>
          </a:xfrm>
          <a:prstGeom prst="rect">
            <a:avLst/>
          </a:prstGeom>
        </p:spPr>
        <p:txBody>
          <a:bodyPr wrap="square">
            <a:spAutoFit/>
          </a:bodyPr>
          <a:lstStyle/>
          <a:p>
            <a:pPr lvl="0" algn="just"/>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b="1" dirty="0" err="1">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sinh</a:t>
            </a:r>
            <a:r>
              <a:rPr lang="en-US" sz="3500" b="1" dirty="0">
                <a:solidFill>
                  <a:srgbClr val="0F0F0F"/>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500" dirty="0">
                <a:solidFill>
                  <a:srgbClr val="0F0F0F"/>
                </a:solidFill>
                <a:latin typeface="Times New Roman" panose="02020603050405020304" pitchFamily="18" charset="0"/>
                <a:ea typeface="Times New Roman" panose="02020603050405020304" pitchFamily="18" charset="0"/>
              </a:rPr>
              <a:t>SGK, </a:t>
            </a:r>
            <a:r>
              <a:rPr lang="en-US" sz="3500" dirty="0" err="1">
                <a:latin typeface="Times New Roman" panose="02020603050405020304" pitchFamily="18" charset="0"/>
                <a:cs typeface="Times New Roman" panose="02020603050405020304" pitchFamily="18" charset="0"/>
              </a:rPr>
              <a:t>thước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thẳng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bảng</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nhóm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Ôn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tập</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các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kiến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liên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quan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đơn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và</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đa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một</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endParaRPr lang="en-US" sz="3500" dirty="0"/>
          </a:p>
        </p:txBody>
      </p:sp>
      <p:sp>
        <p:nvSpPr>
          <p:cNvPr id="4" name="Rectangle 3" descr="OPL20U25GSXzBJYl68kk8uQGfFKzs7yb1M4KJWUiLk6ZEvGF+qCIPSnY57AbBFCvTW2023.15.47+K4lPs7H94VUqPe2XwIsfPRnrXQE//QTEXxb8/8N4CNc6FpgZahzpTjFhMzSA7T/nHJa11DE8Ng2TP3iAmRczFlmslSuUNOgUeb6yRvs0="/>
          <p:cNvSpPr/>
          <p:nvPr/>
        </p:nvSpPr>
        <p:spPr>
          <a:xfrm>
            <a:off x="3048000" y="2967335"/>
            <a:ext cx="6096000" cy="369332"/>
          </a:xfrm>
          <a:prstGeom prst="rect">
            <a:avLst/>
          </a:prstGeom>
        </p:spPr>
        <p:txBody>
          <a:bodyPr>
            <a:spAutoFit/>
          </a:bodyPr>
          <a:lstStyle/>
          <a:p>
            <a:endParaRPr lang="en-US"/>
          </a:p>
        </p:txBody>
      </p:sp>
      <p:sp>
        <p:nvSpPr>
          <p:cNvPr id="8" name="Rectangle 7" descr="OPL20U25GSXzBJYl68kk8uQGfFKzs7yb1M4KJWUiLk6ZEvGF+qCIPSnY57AbBFCvTW2023.15.47+K4lPs7H94VUqPe2XwIsfPRnrXQE//QTEXxb8/8N4CNc6FpgZahzpTjFhMzSA7T/nHJa11DE8Ng2TP3iAmRczFlmslSuUNOgUeb6yRvs0="/>
          <p:cNvSpPr/>
          <p:nvPr/>
        </p:nvSpPr>
        <p:spPr>
          <a:xfrm>
            <a:off x="3048000" y="3105835"/>
            <a:ext cx="6096000" cy="369332"/>
          </a:xfrm>
          <a:prstGeom prst="rect">
            <a:avLst/>
          </a:prstGeom>
        </p:spPr>
        <p:txBody>
          <a:bodyPr>
            <a:spAutoFit/>
          </a:bodyPr>
          <a:lstStyle/>
          <a:p>
            <a:endParaRPr lang="en-US"/>
          </a:p>
        </p:txBody>
      </p:sp>
    </p:spTree>
    <p:extLst>
      <p:ext uri="{BB962C8B-B14F-4D97-AF65-F5344CB8AC3E}">
        <p14:creationId xmlns:p14="http://schemas.microsoft.com/office/powerpoint/2010/main" val="1769921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5A44CE8-161B-C26D-FED6-57FD7BEA183E}"/>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p:cNvPicPr>
            <a:picLocks noChangeAspect="1"/>
          </p:cNvPicPr>
          <p:nvPr/>
        </p:nvPicPr>
        <p:blipFill>
          <a:blip r:embed="rId9" cstate="print"/>
          <a:stretch>
            <a:fillRect/>
          </a:stretch>
        </p:blipFill>
        <p:spPr>
          <a:xfrm>
            <a:off x="640080" y="-304800"/>
            <a:ext cx="10858500" cy="4064000"/>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2023.15.47+K4lPs7H94VUqPe2XwIsfPRnrXQE//QTEXxb8/8N4CNc6FpgZahzpTjFhMzSA7T/nHJa11DE8Ng2TP3iAmRczFlmslSuUNOgUeb6yRvs0="/>
              <p:cNvSpPr txBox="1"/>
              <p:nvPr/>
            </p:nvSpPr>
            <p:spPr>
              <a:xfrm>
                <a:off x="2570922" y="1166199"/>
                <a:ext cx="7106478" cy="1369093"/>
              </a:xfrm>
              <a:prstGeom prst="rect">
                <a:avLst/>
              </a:prstGeom>
              <a:noFill/>
            </p:spPr>
            <p:txBody>
              <a:bodyPr wrap="square" rtlCol="0">
                <a:spAutoFit/>
              </a:bodyPr>
              <a:lstStyle/>
              <a:p>
                <a:pPr algn="ct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4. </a:t>
                </a:r>
                <a:r>
                  <a:rPr lang="vi-VN" sz="3200" dirty="0">
                    <a:latin typeface="Times New Roman" panose="02020603050405020304" pitchFamily="18" charset="0"/>
                    <a:cs typeface="Times New Roman" panose="02020603050405020304" pitchFamily="18" charset="0"/>
                  </a:rPr>
                  <a:t>Đơn thức thu gọn của đơn thức </a:t>
                </a:r>
                <a14:m>
                  <m:oMath xmlns:m="http://schemas.openxmlformats.org/officeDocument/2006/math">
                    <m:f>
                      <m:fPr>
                        <m:ctrlPr>
                          <a:rPr lang="en-US" sz="3200" i="1">
                            <a:latin typeface="Cambria Math" panose="02040503050406030204" pitchFamily="18" charset="0"/>
                          </a:rPr>
                        </m:ctrlPr>
                      </m:fPr>
                      <m:num>
                        <m:r>
                          <m:rPr>
                            <m:nor/>
                          </m:rPr>
                          <a:rPr lang="en-US" sz="3200">
                            <a:latin typeface="Times New Roman" panose="02020603050405020304" pitchFamily="18" charset="0"/>
                            <a:cs typeface="Times New Roman" panose="02020603050405020304" pitchFamily="18" charset="0"/>
                          </a:rPr>
                          <m:t>1</m:t>
                        </m:r>
                      </m:num>
                      <m:den>
                        <m:r>
                          <m:rPr>
                            <m:nor/>
                          </m:rPr>
                          <a:rPr lang="en-US" sz="3200">
                            <a:latin typeface="Times New Roman" panose="02020603050405020304" pitchFamily="18" charset="0"/>
                            <a:cs typeface="Times New Roman" panose="02020603050405020304" pitchFamily="18" charset="0"/>
                          </a:rPr>
                          <m:t>2</m:t>
                        </m:r>
                      </m:den>
                    </m:f>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3</m:t>
                        </m:r>
                      </m:sup>
                    </m:sSup>
                    <m:r>
                      <m:rPr>
                        <m:nor/>
                      </m:rPr>
                      <a:rPr lang="en-US" sz="3200" i="1">
                        <a:latin typeface="Times New Roman" panose="02020603050405020304" pitchFamily="18" charset="0"/>
                        <a:cs typeface="Times New Roman" panose="02020603050405020304" pitchFamily="18" charset="0"/>
                      </a:rPr>
                      <m:t>yz</m:t>
                    </m:r>
                    <m:r>
                      <m:rPr>
                        <m:nor/>
                      </m:rPr>
                      <a:rPr lang="en-US" sz="3200" i="1">
                        <a:latin typeface="Times New Roman" panose="02020603050405020304" pitchFamily="18" charset="0"/>
                        <a:cs typeface="Times New Roman" panose="02020603050405020304" pitchFamily="18" charset="0"/>
                      </a:rPr>
                      <m:t>2</m:t>
                    </m:r>
                    <m:sSup>
                      <m:sSupPr>
                        <m:ctrlPr>
                          <a:rPr lang="en-US" sz="3200" i="1">
                            <a:latin typeface="Cambria Math" panose="02040503050406030204" pitchFamily="18" charset="0"/>
                          </a:rPr>
                        </m:ctrlPr>
                      </m:sSupPr>
                      <m:e>
                        <m:r>
                          <m:rPr>
                            <m:nor/>
                          </m:rPr>
                          <a:rPr lang="en-US" sz="3200" i="1">
                            <a:latin typeface="Times New Roman" panose="02020603050405020304" pitchFamily="18" charset="0"/>
                            <a:cs typeface="Times New Roman" panose="02020603050405020304" pitchFamily="18" charset="0"/>
                          </a:rPr>
                          <m:t>x</m:t>
                        </m:r>
                      </m:e>
                      <m:sup>
                        <m:r>
                          <m:rPr>
                            <m:nor/>
                          </m:rPr>
                          <a:rPr lang="en-US" sz="3200" i="1">
                            <a:latin typeface="Times New Roman" panose="02020603050405020304" pitchFamily="18" charset="0"/>
                            <a:cs typeface="Times New Roman" panose="02020603050405020304" pitchFamily="18" charset="0"/>
                          </a:rPr>
                          <m:t>5</m:t>
                        </m:r>
                      </m:sup>
                    </m:sSup>
                    <m:r>
                      <m:rPr>
                        <m:nor/>
                      </m:rPr>
                      <a:rPr lang="en-US" sz="3200" i="1">
                        <a:latin typeface="Times New Roman" panose="02020603050405020304" pitchFamily="18" charset="0"/>
                        <a:cs typeface="Times New Roman" panose="02020603050405020304" pitchFamily="18" charset="0"/>
                      </a:rPr>
                      <m:t>z</m:t>
                    </m:r>
                  </m:oMath>
                </a14:m>
                <a:r>
                  <a:rPr lang="en-US" sz="3200" i="1"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là:</a:t>
                </a:r>
                <a:endParaRPr lang="en-US" sz="3200" dirty="0">
                  <a:solidFill>
                    <a:srgbClr val="FF0000"/>
                  </a:solidFill>
                  <a:latin typeface="Times New Roman" pitchFamily="18" charset="0"/>
                  <a:cs typeface="Times New Roman" pitchFamily="18" charset="0"/>
                </a:endParaRPr>
              </a:p>
            </p:txBody>
          </p:sp>
        </mc:Choice>
        <mc:Fallback xmlns="">
          <p:sp>
            <p:nvSpPr>
              <p:cNvPr id="5" name="TextBox 4" descr="OPL20U25GSXzBJYl68kk8uQGfFKzs7yb1M4KJWUiLk6ZEvGF+qCIPSnY57AbBFCvTW2023.15.47+K4lPs7H94VUqPe2XwIsfPRnrXQE//QTEXxb8/8N4CNc6FpgZahzpTjFhMzSA7T/nHJa11DE8Ng2TP3iAmRczFlmslSuUNOgUeb6yRvs0="/>
              <p:cNvSpPr txBox="1">
                <a:spLocks noRot="1" noChangeAspect="1" noMove="1" noResize="1" noEditPoints="1" noAdjustHandles="1" noChangeArrowheads="1" noChangeShapeType="1" noTextEdit="1"/>
              </p:cNvSpPr>
              <p:nvPr/>
            </p:nvSpPr>
            <p:spPr>
              <a:xfrm>
                <a:off x="2570922" y="1166199"/>
                <a:ext cx="7106478" cy="1369093"/>
              </a:xfrm>
              <a:prstGeom prst="rect">
                <a:avLst/>
              </a:prstGeom>
              <a:blipFill>
                <a:blip r:embed="rId10"/>
                <a:stretch>
                  <a:fillRect t="-6222" b="-5333"/>
                </a:stretch>
              </a:blipFill>
            </p:spPr>
            <p:txBody>
              <a:bodyPr/>
              <a:lstStyle/>
              <a:p>
                <a:r>
                  <a:rPr lang="en-US">
                    <a:noFill/>
                  </a:rPr>
                  <a:t> </a:t>
                </a:r>
              </a:p>
            </p:txBody>
          </p:sp>
        </mc:Fallback>
      </mc:AlternateContent>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11" cstate="print"/>
          <a:stretch>
            <a:fillRect/>
          </a:stretch>
        </p:blipFill>
        <p:spPr>
          <a:xfrm>
            <a:off x="3048000" y="3112437"/>
            <a:ext cx="3513222" cy="739603"/>
          </a:xfrm>
          <a:prstGeom prst="rect">
            <a:avLst/>
          </a:prstGeom>
        </p:spPr>
      </p:pic>
      <p:sp>
        <p:nvSpPr>
          <p:cNvPr id="7" name="Oval 6" descr="OPL20U25GSXzBJYl68kk8uQGfFKzs7yb1M4KJWUiLk6ZEvGF+qCIPSnY57AbBFCvTW2023.15.47+K4lPs7H94VUqPe2XwIsfPRnrXQE//QTEXxb8/8N4CNc6FpgZahzpTjFhMzSA7T/nHJa11DE8Ng2TP3iAmRczFlmslSuUNOgUeb6yRvs0="/>
          <p:cNvSpPr/>
          <p:nvPr/>
        </p:nvSpPr>
        <p:spPr>
          <a:xfrm>
            <a:off x="2094903" y="4964305"/>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47+K4lPs7H94VUqPe2XwIsfPRnrXQE//QTEXxb8/8N4CNc6FpgZahzpTjFhMzSA7T/nHJa11DE8Ng2TP3iAmRczFlmslSuUNOgUeb6yRvs0="/>
          <p:cNvPicPr>
            <a:picLocks noChangeAspect="1"/>
          </p:cNvPicPr>
          <p:nvPr/>
        </p:nvPicPr>
        <p:blipFill>
          <a:blip r:embed="rId11" cstate="print"/>
          <a:stretch>
            <a:fillRect/>
          </a:stretch>
        </p:blipFill>
        <p:spPr>
          <a:xfrm>
            <a:off x="3048000" y="4044866"/>
            <a:ext cx="3513222" cy="723900"/>
          </a:xfrm>
          <a:prstGeom prst="rect">
            <a:avLst/>
          </a:prstGeom>
        </p:spPr>
      </p:pic>
      <p:pic>
        <p:nvPicPr>
          <p:cNvPr id="9" name="Picture 8" descr="OPL20U25GSXzBJYl68kk8uQGfFKzs7yb1M4KJWUiLk6ZEvGF+qCIPSnY57AbBFCvTW2023.15.47+K4lPs7H94VUqPe2XwIsfPRnrXQE//QTEXxb8/8N4CNc6FpgZahzpTjFhMzSA7T/nHJa11DE8Ng2TP3iAmRczFlmslSuUNOgUeb6yRvs0="/>
          <p:cNvPicPr>
            <a:picLocks noChangeAspect="1"/>
          </p:cNvPicPr>
          <p:nvPr/>
        </p:nvPicPr>
        <p:blipFill>
          <a:blip r:embed="rId11" cstate="print"/>
          <a:stretch>
            <a:fillRect/>
          </a:stretch>
        </p:blipFill>
        <p:spPr>
          <a:xfrm>
            <a:off x="3048000" y="4925106"/>
            <a:ext cx="3513222" cy="685800"/>
          </a:xfrm>
          <a:prstGeom prst="rect">
            <a:avLst/>
          </a:prstGeom>
        </p:spPr>
      </p:pic>
      <p:pic>
        <p:nvPicPr>
          <p:cNvPr id="10" name="Picture 9" descr="OPL20U25GSXzBJYl68kk8uQGfFKzs7yb1M4KJWUiLk6ZEvGF+qCIPSnY57AbBFCvTW2023.15.47+K4lPs7H94VUqPe2XwIsfPRnrXQE//QTEXxb8/8N4CNc6FpgZahzpTjFhMzSA7T/nHJa11DE8Ng2TP3iAmRczFlmslSuUNOgUeb6yRvs0="/>
          <p:cNvPicPr>
            <a:picLocks noChangeAspect="1"/>
          </p:cNvPicPr>
          <p:nvPr/>
        </p:nvPicPr>
        <p:blipFill>
          <a:blip r:embed="rId11" cstate="print"/>
          <a:stretch>
            <a:fillRect/>
          </a:stretch>
        </p:blipFill>
        <p:spPr>
          <a:xfrm>
            <a:off x="3037681" y="5767246"/>
            <a:ext cx="3513222" cy="685800"/>
          </a:xfrm>
          <a:prstGeom prst="rect">
            <a:avLst/>
          </a:prstGeom>
        </p:spPr>
      </p:pic>
      <p:sp>
        <p:nvSpPr>
          <p:cNvPr id="11" name="Oval 10" descr="OPL20U25GSXzBJYl68kk8uQGfFKzs7yb1M4KJWUiLk6ZEvGF+qCIPSnY57AbBFCvTW2023.15.47+K4lPs7H94VUqPe2XwIsfPRnrXQE//QTEXxb8/8N4CNc6FpgZahzpTjFhMzSA7T/nHJa11DE8Ng2TP3iAmRczFlmslSuUNOgUeb6yRvs0="/>
          <p:cNvSpPr/>
          <p:nvPr/>
        </p:nvSpPr>
        <p:spPr>
          <a:xfrm>
            <a:off x="2054913" y="5762156"/>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47+K4lPs7H94VUqPe2XwIsfPRnrXQE//QTEXxb8/8N4CNc6FpgZahzpTjFhMzSA7T/nHJa11DE8Ng2TP3iAmRczFlmslSuUNOgUeb6yRvs0="/>
          <p:cNvSpPr/>
          <p:nvPr/>
        </p:nvSpPr>
        <p:spPr>
          <a:xfrm>
            <a:off x="2154238" y="402921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202900" y="3114813"/>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25009" y="504812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5" name="TextBox 14"/>
          <p:cNvSpPr txBox="1"/>
          <p:nvPr/>
        </p:nvSpPr>
        <p:spPr>
          <a:xfrm>
            <a:off x="2279100" y="319101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2180955" y="5843446"/>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7" name="TextBox 16"/>
          <p:cNvSpPr txBox="1"/>
          <p:nvPr/>
        </p:nvSpPr>
        <p:spPr>
          <a:xfrm>
            <a:off x="2230438" y="4105413"/>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21" name="TextBox 20"/>
              <p:cNvSpPr txBox="1"/>
              <p:nvPr/>
            </p:nvSpPr>
            <p:spPr>
              <a:xfrm>
                <a:off x="3089276" y="3144801"/>
                <a:ext cx="3276600" cy="729559"/>
              </a:xfrm>
              <a:prstGeom prst="rect">
                <a:avLst/>
              </a:prstGeom>
              <a:noFill/>
            </p:spPr>
            <p:txBody>
              <a:bodyPr wrap="square" rtlCol="0">
                <a:spAutoFit/>
              </a:bodyPr>
              <a:lstStyle/>
              <a:p>
                <a:pPr algn="ctr"/>
                <a:r>
                  <a:rPr lang="en-US" sz="2600" dirty="0">
                    <a:solidFill>
                      <a:srgbClr val="002060"/>
                    </a:solidFill>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f>
                      <m:fPr>
                        <m:ctrlPr>
                          <a:rPr lang="en-US" sz="2600" i="1" smtClean="0">
                            <a:latin typeface="Cambria Math" panose="02040503050406030204" pitchFamily="18" charset="0"/>
                            <a:ea typeface="Cambria Math" panose="02040503050406030204" pitchFamily="18" charset="0"/>
                          </a:rPr>
                        </m:ctrlPr>
                      </m:fPr>
                      <m:num>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1</m:t>
                        </m:r>
                      </m:num>
                      <m:den>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2</m:t>
                        </m:r>
                      </m:den>
                    </m:f>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2</m:t>
                    </m:r>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5</m:t>
                        </m:r>
                      </m:sup>
                    </m:sSup>
                  </m:oMath>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89276" y="3144801"/>
                <a:ext cx="3276600" cy="729559"/>
              </a:xfrm>
              <a:prstGeom prst="rect">
                <a:avLst/>
              </a:prstGeom>
              <a:blipFill>
                <a:blip r:embed="rId12"/>
                <a:stretch>
                  <a:fillRect/>
                </a:stretch>
              </a:blipFill>
            </p:spPr>
            <p:txBody>
              <a:bodyPr/>
              <a:lstStyle/>
              <a:p>
                <a:r>
                  <a:rPr lang="en-US">
                    <a:noFill/>
                  </a:rPr>
                  <a:t> </a:t>
                </a:r>
              </a:p>
            </p:txBody>
          </p:sp>
        </mc:Fallback>
      </mc:AlternateContent>
      <p:pic>
        <p:nvPicPr>
          <p:cNvPr id="22" name="Picture 24" descr="CHAY XE DAP"/>
          <p:cNvPicPr>
            <a:picLocks noChangeAspect="1" noChangeArrowheads="1"/>
          </p:cNvPicPr>
          <p:nvPr/>
        </p:nvPicPr>
        <p:blipFill>
          <a:blip r:embed="rId13" cstate="print"/>
          <a:srcRect/>
          <a:stretch>
            <a:fillRect/>
          </a:stretch>
        </p:blipFill>
        <p:spPr bwMode="auto">
          <a:xfrm>
            <a:off x="8410863" y="5455216"/>
            <a:ext cx="525371" cy="458774"/>
          </a:xfrm>
          <a:prstGeom prst="rect">
            <a:avLst/>
          </a:prstGeom>
          <a:noFill/>
        </p:spPr>
      </p:pic>
      <p:pic>
        <p:nvPicPr>
          <p:cNvPr id="27" name="Picture 26" descr="fd2eb0da63d7a14861647a759c721ae2.png">
            <a:hlinkClick r:id="rId14" action="ppaction://hlinksldjump"/>
          </p:cNvPr>
          <p:cNvPicPr>
            <a:picLocks noChangeAspect="1"/>
          </p:cNvPicPr>
          <p:nvPr/>
        </p:nvPicPr>
        <p:blipFill>
          <a:blip r:embed="rId15" cstate="print"/>
          <a:stretch>
            <a:fillRect/>
          </a:stretch>
        </p:blipFill>
        <p:spPr>
          <a:xfrm>
            <a:off x="10656570" y="139700"/>
            <a:ext cx="1371600" cy="1142999"/>
          </a:xfrm>
          <a:prstGeom prst="rect">
            <a:avLst/>
          </a:prstGeom>
        </p:spPr>
      </p:pic>
      <p:sp>
        <p:nvSpPr>
          <p:cNvPr id="26" name="Rectangle 25">
            <a:extLst>
              <a:ext uri="{FF2B5EF4-FFF2-40B4-BE49-F238E27FC236}">
                <a16:creationId xmlns:a16="http://schemas.microsoft.com/office/drawing/2014/main" id="{B893C9FF-C1DD-499C-8735-EC4DE5173107}"/>
              </a:ext>
            </a:extLst>
          </p:cNvPr>
          <p:cNvSpPr/>
          <p:nvPr/>
        </p:nvSpPr>
        <p:spPr>
          <a:xfrm>
            <a:off x="6781800" y="33147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CF7D9F4A-E6FF-462F-ABEE-FBD469495EB4}"/>
              </a:ext>
            </a:extLst>
          </p:cNvPr>
          <p:cNvSpPr/>
          <p:nvPr/>
        </p:nvSpPr>
        <p:spPr>
          <a:xfrm>
            <a:off x="6781800" y="38481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284A7A1C-0DC2-4A59-8CDA-AED64B32F7F9}"/>
              </a:ext>
            </a:extLst>
          </p:cNvPr>
          <p:cNvSpPr txBox="1">
            <a:spLocks noChangeArrowheads="1"/>
          </p:cNvSpPr>
          <p:nvPr/>
        </p:nvSpPr>
        <p:spPr bwMode="auto">
          <a:xfrm>
            <a:off x="7869238" y="38068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4D5D7933-DAD7-4BCC-B99E-BA7FFD26353C}"/>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48B60B25-3CC0-4D41-B05B-EDEF35D707DC}"/>
              </a:ext>
            </a:extLst>
          </p:cNvPr>
          <p:cNvSpPr/>
          <p:nvPr/>
        </p:nvSpPr>
        <p:spPr>
          <a:xfrm>
            <a:off x="6781800" y="33147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188509C1-CEE5-4786-A771-7E379313CEE1}"/>
              </a:ext>
            </a:extLst>
          </p:cNvPr>
          <p:cNvSpPr/>
          <p:nvPr/>
        </p:nvSpPr>
        <p:spPr>
          <a:xfrm>
            <a:off x="6781800" y="33147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C2EE26F7-569B-4A4F-BDFE-CDE5D41BB7B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354ED5B5-62A6-4FD4-9D6C-7DAC0658DF6A}"/>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A1D51C80-37EA-474A-86E5-12C3E738A32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99F5E2AB-6536-4347-8FEC-EDB5E87575EF}"/>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83CA4F11-C06E-4A39-9B4B-3D679419FCF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7908A018-8B3D-43C6-B76B-75692C5C751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345A18D9-325A-4CAB-926C-126CF07B2B5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19CE68B6-6739-4C97-8090-B8ED1B77063F}"/>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597CCD80-DEC6-452E-85D8-35DDC5A811C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DE130385-43A8-4E37-999C-5CAFAEBD874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18C3939D-C0DF-457E-A057-1BA120BAB2A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01A30AF1-0E3C-44AC-B2D3-818F9B1A6E1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450FBEA1-93A3-4C32-9A27-854A10C94E7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BAF6370D-F049-4E2A-829B-6BD71898AEF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255E7F3C-FAA5-4F4C-A1EF-8E6216B32C59}"/>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17EA3AD1-7DA1-4A4C-BB9F-8001FF7878A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0C15AEDB-9D55-4209-A671-3063FF9908E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D0DFB817-3B22-4F89-A93F-CFEA440F90D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8372D212-9972-4D57-AABB-9A1672237F0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5CAF7BD3-C1BC-40E1-83FC-07EE5273DE29}"/>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58893C4A-DD95-4E42-BDAD-8828C0C1F04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D15B4702-FA4D-4E3B-8256-6AA9844AF60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A842160A-A2AC-4BF6-8FFB-AC9A81E269E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019C0669-9225-46FC-8149-050CA254F79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CD7631E3-8C8F-4657-B3C5-2D2CB5F8B17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BBA605A9-C809-4686-BB6F-37C23431678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9AADD2E3-86B2-4AB7-BF1C-587043AED63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B472C231-170E-4D92-92A0-7970085F3FA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309F5EF2-1E6A-466D-A154-45E86B17A3F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7D70AC64-9A40-4780-830D-224A0B7DEC6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DFCF361B-2B10-4423-9FEB-1D964A125C2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E4478754-8EE6-483A-B61D-730F9E5C9CB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B77F927B-5532-41A7-8C89-78118B8D432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5F3A5B1C-8B81-427D-A877-CFD7FA54822A}"/>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7C4F84B7-3FD2-47FB-A55F-1FE2844F947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F0569C8C-E3E4-4777-AEB3-814D202735C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AED4B574-A015-4A78-8627-584DDF84788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DFB878A5-00BC-4AF9-B836-7634CF9416E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059D230D-D2B7-400C-BBE8-51F483E5728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15C3647C-C8E3-47C5-A5A5-234879B4CE9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90F33626-4527-42AA-9319-5A69974BCBCD}"/>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EACF870B-E775-45B3-AAE2-75238A06464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11D3E74F-9F5B-4294-9DA8-10E6D726078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AB64A2AE-CA3A-4BBA-94B3-F7B9646E1B2C}"/>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238D7B2F-944D-4077-8103-C1D06212058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9F7475EA-8A5F-494D-87FD-7E86F096B3F7}"/>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461177B7-8D42-47C6-B597-F91F5D2D112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7DC1BA43-7CE1-488D-A622-2DDEE52BB380}"/>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0AB6922E-1FD6-40B8-B7AE-5F9B86974E8E}"/>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3C7221A9-553F-4261-BC50-061C02602BC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B08C7F3F-C2FC-4C6F-93C8-A43AA887746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A79C10D3-373A-4966-B491-C53EFA2DAF3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6B802B9B-1C11-4991-94FB-9473380CB9E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DCDC72E4-CA71-4064-A01D-E855AEA5FCF3}"/>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42DEB935-BB0D-41E9-BE56-2BD7183C32E6}"/>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F0D1F511-7BE6-42A6-802E-F2928C6FE3C5}"/>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A93D3C00-1139-4F3D-B191-9C2E7CE444D2}"/>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E6CC4BAE-6111-488A-8EBC-5488402E7B68}"/>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587DEC2E-E32B-4411-8924-FC34ECD749FB}"/>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685BC518-F40F-42AC-A88A-D890881AD8E1}"/>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E2291F0F-B86C-4C63-A43F-CD34569B4F14}"/>
              </a:ext>
            </a:extLst>
          </p:cNvPr>
          <p:cNvSpPr/>
          <p:nvPr/>
        </p:nvSpPr>
        <p:spPr>
          <a:xfrm>
            <a:off x="8229600" y="39243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7B1B012F-EBF7-475E-BB9C-EFA402E54D0D}"/>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22D46801-3DFF-42AE-A845-597E8B456BD4}"/>
              </a:ext>
            </a:extLst>
          </p:cNvPr>
          <p:cNvSpPr/>
          <p:nvPr/>
        </p:nvSpPr>
        <p:spPr>
          <a:xfrm>
            <a:off x="7010400" y="39243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734322F9-C8A3-4851-9E3A-48186048B8C8}"/>
                  </a:ext>
                </a:extLst>
              </p:cNvPr>
              <p:cNvSpPr txBox="1"/>
              <p:nvPr/>
            </p:nvSpPr>
            <p:spPr>
              <a:xfrm>
                <a:off x="3128400" y="5903716"/>
                <a:ext cx="3276600" cy="562655"/>
              </a:xfrm>
              <a:prstGeom prst="rect">
                <a:avLst/>
              </a:prstGeom>
              <a:noFill/>
            </p:spPr>
            <p:txBody>
              <a:bodyPr wrap="square" rtlCol="0">
                <a:spAutoFit/>
              </a:bodyPr>
              <a:lstStyle/>
              <a:p>
                <a:pPr algn="ctr"/>
                <a:r>
                  <a:rPr lang="en-US" sz="2600" dirty="0">
                    <a:solidFill>
                      <a:srgbClr val="002060"/>
                    </a:solidFill>
                    <a:latin typeface="Times New Roman" panose="02020603050405020304" pitchFamily="18" charset="0"/>
                    <a:cs typeface="Times New Roman" pitchFamily="18" charset="0"/>
                  </a:rPr>
                  <a:t> </a:t>
                </a:r>
                <a14:m>
                  <m:oMath xmlns:m="http://schemas.openxmlformats.org/officeDocument/2006/math">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8</m:t>
                        </m:r>
                      </m:sup>
                    </m:sSup>
                    <m:r>
                      <m:rPr>
                        <m:nor/>
                      </m:rPr>
                      <a:rPr lang="en-US" sz="2600" i="1">
                        <a:latin typeface="Times New Roman" panose="02020603050405020304" pitchFamily="18" charset="0"/>
                        <a:cs typeface="Times New Roman" panose="02020603050405020304" pitchFamily="18" charset="0"/>
                      </a:rPr>
                      <m:t>yzz</m:t>
                    </m:r>
                  </m:oMath>
                </a14:m>
                <a:endParaRPr lang="en-US" sz="2600" i="1" dirty="0">
                  <a:solidFill>
                    <a:srgbClr val="002060"/>
                  </a:solidFill>
                  <a:latin typeface="Times New Roman" pitchFamily="18" charset="0"/>
                  <a:cs typeface="Times New Roman" pitchFamily="18" charset="0"/>
                </a:endParaRPr>
              </a:p>
            </p:txBody>
          </p:sp>
        </mc:Choice>
        <mc:Fallback xmlns="">
          <p:sp>
            <p:nvSpPr>
              <p:cNvPr id="96" name="TextBox 95">
                <a:extLst>
                  <a:ext uri="{FF2B5EF4-FFF2-40B4-BE49-F238E27FC236}">
                    <a16:creationId xmlns:a16="http://schemas.microsoft.com/office/drawing/2014/main" id="{734322F9-C8A3-4851-9E3A-48186048B8C8}"/>
                  </a:ext>
                </a:extLst>
              </p:cNvPr>
              <p:cNvSpPr txBox="1">
                <a:spLocks noRot="1" noChangeAspect="1" noMove="1" noResize="1" noEditPoints="1" noAdjustHandles="1" noChangeArrowheads="1" noChangeShapeType="1" noTextEdit="1"/>
              </p:cNvSpPr>
              <p:nvPr/>
            </p:nvSpPr>
            <p:spPr>
              <a:xfrm>
                <a:off x="3128400" y="5903716"/>
                <a:ext cx="3276600" cy="562655"/>
              </a:xfrm>
              <a:prstGeom prst="rect">
                <a:avLst/>
              </a:prstGeom>
              <a:blipFill>
                <a:blip r:embed="rId1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C757939-3CF4-44CD-9EF1-002F1D86E7E7}"/>
                  </a:ext>
                </a:extLst>
              </p:cNvPr>
              <p:cNvSpPr txBox="1"/>
              <p:nvPr/>
            </p:nvSpPr>
            <p:spPr>
              <a:xfrm>
                <a:off x="3037681" y="4052420"/>
                <a:ext cx="3276600" cy="729046"/>
              </a:xfrm>
              <a:prstGeom prst="rect">
                <a:avLst/>
              </a:prstGeom>
              <a:noFill/>
            </p:spPr>
            <p:txBody>
              <a:bodyPr wrap="square" rtlCol="0">
                <a:spAutoFit/>
              </a:bodyPr>
              <a:lstStyle/>
              <a:p>
                <a:pPr algn="ctr"/>
                <a:r>
                  <a:rPr lang="en-US" sz="2600" dirty="0">
                    <a:solidFill>
                      <a:srgbClr val="002060"/>
                    </a:solidFill>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f>
                      <m:fPr>
                        <m:ctrlPr>
                          <a:rPr lang="en-US" sz="2600" i="1">
                            <a:latin typeface="Cambria Math" panose="02040503050406030204" pitchFamily="18" charset="0"/>
                            <a:ea typeface="Cambria Math" panose="02040503050406030204" pitchFamily="18" charset="0"/>
                          </a:rPr>
                        </m:ctrlPr>
                      </m:fPr>
                      <m:num>
                        <m:r>
                          <m:rPr>
                            <m:nor/>
                          </m:rPr>
                          <a:rPr lang="en-US" sz="2600" i="0">
                            <a:latin typeface="Times New Roman" panose="02020603050405020304" pitchFamily="18" charset="0"/>
                            <a:ea typeface="Cambria Math" panose="02040503050406030204" pitchFamily="18" charset="0"/>
                            <a:cs typeface="Times New Roman" panose="02020603050405020304" pitchFamily="18" charset="0"/>
                          </a:rPr>
                          <m:t>1</m:t>
                        </m:r>
                      </m:num>
                      <m:den>
                        <m:r>
                          <m:rPr>
                            <m:nor/>
                          </m:rPr>
                          <a:rPr lang="en-US" sz="2600" i="0">
                            <a:latin typeface="Times New Roman" panose="02020603050405020304" pitchFamily="18" charset="0"/>
                            <a:ea typeface="Cambria Math" panose="02040503050406030204" pitchFamily="18" charset="0"/>
                            <a:cs typeface="Times New Roman" panose="02020603050405020304" pitchFamily="18" charset="0"/>
                          </a:rPr>
                          <m:t>2</m:t>
                        </m:r>
                      </m:den>
                    </m:f>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m:t>
                    </m:r>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5</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z</m:t>
                    </m:r>
                  </m:oMath>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97" name="TextBox 96">
                <a:extLst>
                  <a:ext uri="{FF2B5EF4-FFF2-40B4-BE49-F238E27FC236}">
                    <a16:creationId xmlns:a16="http://schemas.microsoft.com/office/drawing/2014/main" id="{9C757939-3CF4-44CD-9EF1-002F1D86E7E7}"/>
                  </a:ext>
                </a:extLst>
              </p:cNvPr>
              <p:cNvSpPr txBox="1">
                <a:spLocks noRot="1" noChangeAspect="1" noMove="1" noResize="1" noEditPoints="1" noAdjustHandles="1" noChangeArrowheads="1" noChangeShapeType="1" noTextEdit="1"/>
              </p:cNvSpPr>
              <p:nvPr/>
            </p:nvSpPr>
            <p:spPr>
              <a:xfrm>
                <a:off x="3037681" y="4052420"/>
                <a:ext cx="3276600" cy="729046"/>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CE34313E-EC9B-4416-AFF3-48FBE7F1B251}"/>
                  </a:ext>
                </a:extLst>
              </p:cNvPr>
              <p:cNvSpPr txBox="1"/>
              <p:nvPr/>
            </p:nvSpPr>
            <p:spPr>
              <a:xfrm>
                <a:off x="3089276" y="5061576"/>
                <a:ext cx="3276600" cy="562655"/>
              </a:xfrm>
              <a:prstGeom prst="rect">
                <a:avLst/>
              </a:prstGeom>
              <a:noFill/>
            </p:spPr>
            <p:txBody>
              <a:bodyPr wrap="square" rtlCol="0">
                <a:spAutoFit/>
              </a:bodyPr>
              <a:lstStyle/>
              <a:p>
                <a:pPr algn="ctr"/>
                <a:r>
                  <a:rPr lang="en-US" sz="2600" dirty="0">
                    <a:solidFill>
                      <a:srgbClr val="002060"/>
                    </a:solidFill>
                    <a:latin typeface="Times New Roman" panose="02020603050405020304" pitchFamily="18" charset="0"/>
                    <a:cs typeface="Times New Roman" pitchFamily="18" charset="0"/>
                  </a:rPr>
                  <a:t> </a:t>
                </a:r>
                <a14:m>
                  <m:oMath xmlns:m="http://schemas.openxmlformats.org/officeDocument/2006/math">
                    <m:sSup>
                      <m:sSupPr>
                        <m:ctrlPr>
                          <a:rPr lang="en-US" sz="2600" i="1" smtClean="0">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8</m:t>
                        </m:r>
                      </m:sup>
                    </m:sSup>
                    <m:r>
                      <m:rPr>
                        <m:nor/>
                      </m:rPr>
                      <a:rPr lang="en-US" sz="2600" i="1">
                        <a:latin typeface="Times New Roman" panose="02020603050405020304" pitchFamily="18" charset="0"/>
                        <a:cs typeface="Times New Roman" panose="02020603050405020304" pitchFamily="18" charset="0"/>
                      </a:rPr>
                      <m:t>y</m:t>
                    </m:r>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z</m:t>
                        </m:r>
                      </m:e>
                      <m:sup>
                        <m:r>
                          <m:rPr>
                            <m:nor/>
                          </m:rPr>
                          <a:rPr lang="en-US" sz="2600" i="1">
                            <a:latin typeface="Times New Roman" panose="02020603050405020304" pitchFamily="18" charset="0"/>
                            <a:cs typeface="Times New Roman" panose="02020603050405020304" pitchFamily="18" charset="0"/>
                          </a:rPr>
                          <m:t>2</m:t>
                        </m:r>
                      </m:sup>
                    </m:sSup>
                  </m:oMath>
                </a14:m>
                <a:endParaRPr lang="en-US" sz="2600" i="1" dirty="0">
                  <a:solidFill>
                    <a:srgbClr val="002060"/>
                  </a:solidFill>
                  <a:latin typeface="Times New Roman" pitchFamily="18" charset="0"/>
                  <a:cs typeface="Times New Roman" pitchFamily="18" charset="0"/>
                </a:endParaRPr>
              </a:p>
            </p:txBody>
          </p:sp>
        </mc:Choice>
        <mc:Fallback xmlns="">
          <p:sp>
            <p:nvSpPr>
              <p:cNvPr id="98" name="TextBox 97">
                <a:extLst>
                  <a:ext uri="{FF2B5EF4-FFF2-40B4-BE49-F238E27FC236}">
                    <a16:creationId xmlns:a16="http://schemas.microsoft.com/office/drawing/2014/main" id="{CE34313E-EC9B-4416-AFF3-48FBE7F1B251}"/>
                  </a:ext>
                </a:extLst>
              </p:cNvPr>
              <p:cNvSpPr txBox="1">
                <a:spLocks noRot="1" noChangeAspect="1" noMove="1" noResize="1" noEditPoints="1" noAdjustHandles="1" noChangeArrowheads="1" noChangeShapeType="1" noTextEdit="1"/>
              </p:cNvSpPr>
              <p:nvPr/>
            </p:nvSpPr>
            <p:spPr>
              <a:xfrm>
                <a:off x="3089276" y="5061576"/>
                <a:ext cx="3276600" cy="562655"/>
              </a:xfrm>
              <a:prstGeom prst="rect">
                <a:avLst/>
              </a:prstGeom>
              <a:blipFill>
                <a:blip r:embed="rId18"/>
                <a:stretch>
                  <a:fillRect/>
                </a:stretch>
              </a:blipFill>
            </p:spPr>
            <p:txBody>
              <a:bodyPr/>
              <a:lstStyle/>
              <a:p>
                <a:r>
                  <a:rPr lang="vi-VN">
                    <a:noFill/>
                  </a:rPr>
                  <a:t> </a:t>
                </a:r>
              </a:p>
            </p:txBody>
          </p:sp>
        </mc:Fallback>
      </mc:AlternateContent>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22"/>
                    </p:tgtEl>
                  </p:cond>
                </p:stCondLst>
                <p:endSync evt="end" delay="0">
                  <p:rtn val="all"/>
                </p:endSync>
                <p:childTnLst>
                  <p:par>
                    <p:cTn id="31" fill="hold">
                      <p:stCondLst>
                        <p:cond delay="0"/>
                      </p:stCondLst>
                      <p:childTnLst>
                        <p:par>
                          <p:cTn id="32" fill="hold">
                            <p:stCondLst>
                              <p:cond delay="0"/>
                            </p:stCondLst>
                            <p:childTnLst>
                              <p:par>
                                <p:cTn id="33" presetID="10" presetClass="exit" presetSubtype="0" fill="hold" nodeType="with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par>
                                <p:cTn id="36" presetID="10" presetClass="entr" presetSubtype="0" fill="hold" nodeType="withEffect">
                                  <p:stCondLst>
                                    <p:cond delay="6050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childTnLst>
              </p:cTn>
              <p:nextCondLst>
                <p:cond evt="onClick" delay="0">
                  <p:tgtEl>
                    <p:spTgt spid="22"/>
                  </p:tgtEl>
                </p:cond>
              </p:nextCondLst>
            </p:seq>
            <p:seq concurrent="1" nextAc="seek">
              <p:cTn id="39" restart="whenNotActive" fill="hold" evtFilter="cancelBubble" nodeType="interactiveSeq">
                <p:stCondLst>
                  <p:cond evt="onClick" delay="0">
                    <p:tgtEl>
                      <p:spTgt spid="32"/>
                    </p:tgtEl>
                  </p:cond>
                </p:stCondLst>
                <p:endSync evt="end" delay="0">
                  <p:rtn val="all"/>
                </p:endSync>
                <p:childTnLst>
                  <p:par>
                    <p:cTn id="40" fill="hold">
                      <p:stCondLst>
                        <p:cond delay="0"/>
                      </p:stCondLst>
                      <p:childTnLst>
                        <p:par>
                          <p:cTn id="41" fill="hold">
                            <p:stCondLst>
                              <p:cond delay="0"/>
                            </p:stCondLst>
                            <p:childTnLst>
                              <p:par>
                                <p:cTn id="42" presetID="4" presetClass="exit" presetSubtype="16" fill="hold" grpId="0" nodeType="clickEffect">
                                  <p:stCondLst>
                                    <p:cond delay="0"/>
                                  </p:stCondLst>
                                  <p:childTnLst>
                                    <p:animEffect transition="out" filter="box(in)">
                                      <p:cBhvr>
                                        <p:cTn id="43" dur="100"/>
                                        <p:tgtEl>
                                          <p:spTgt spid="32"/>
                                        </p:tgtEl>
                                      </p:cBhvr>
                                    </p:animEffect>
                                    <p:set>
                                      <p:cBhvr>
                                        <p:cTn id="44" dur="1" fill="hold">
                                          <p:stCondLst>
                                            <p:cond delay="99"/>
                                          </p:stCondLst>
                                        </p:cTn>
                                        <p:tgtEl>
                                          <p:spTgt spid="32"/>
                                        </p:tgtEl>
                                        <p:attrNameLst>
                                          <p:attrName>style.visibility</p:attrName>
                                        </p:attrNameLst>
                                      </p:cBhvr>
                                      <p:to>
                                        <p:strVal val="hidden"/>
                                      </p:to>
                                    </p:set>
                                  </p:childTnLst>
                                </p:cTn>
                              </p:par>
                              <p:par>
                                <p:cTn id="45" presetID="4" presetClass="entr" presetSubtype="16"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ox(in)">
                                      <p:cBhvr>
                                        <p:cTn id="47" dur="500"/>
                                        <p:tgtEl>
                                          <p:spTgt spid="30"/>
                                        </p:tgtEl>
                                      </p:cBhvr>
                                    </p:animEffect>
                                  </p:childTnLst>
                                </p:cTn>
                              </p:par>
                            </p:childTnLst>
                          </p:cTn>
                        </p:par>
                        <p:par>
                          <p:cTn id="48" fill="hold">
                            <p:stCondLst>
                              <p:cond delay="500"/>
                            </p:stCondLst>
                            <p:childTnLst>
                              <p:par>
                                <p:cTn id="49" presetID="4" presetClass="entr" presetSubtype="32" fill="hold" grpId="0" nodeType="afterEffect">
                                  <p:stCondLst>
                                    <p:cond delay="0"/>
                                  </p:stCondLst>
                                  <p:childTnLst>
                                    <p:set>
                                      <p:cBhvr>
                                        <p:cTn id="50" dur="1" fill="hold">
                                          <p:stCondLst>
                                            <p:cond delay="0"/>
                                          </p:stCondLst>
                                        </p:cTn>
                                        <p:tgtEl>
                                          <p:spTgt spid="79"/>
                                        </p:tgtEl>
                                        <p:attrNameLst>
                                          <p:attrName>style.visibility</p:attrName>
                                        </p:attrNameLst>
                                      </p:cBhvr>
                                      <p:to>
                                        <p:strVal val="visible"/>
                                      </p:to>
                                    </p:set>
                                    <p:animEffect transition="in" filter="box(out)">
                                      <p:cBhvr>
                                        <p:cTn id="51" dur="1000"/>
                                        <p:tgtEl>
                                          <p:spTgt spid="79"/>
                                        </p:tgtEl>
                                      </p:cBhvr>
                                    </p:animEffec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par>
                          <p:cTn id="52" fill="hold">
                            <p:stCondLst>
                              <p:cond delay="1500"/>
                            </p:stCondLst>
                            <p:childTnLst>
                              <p:par>
                                <p:cTn id="53" presetID="4" presetClass="entr" presetSubtype="32" fill="hold" grpId="0" nodeType="afterEffect">
                                  <p:stCondLst>
                                    <p:cond delay="0"/>
                                  </p:stCondLst>
                                  <p:childTnLst>
                                    <p:set>
                                      <p:cBhvr>
                                        <p:cTn id="54" dur="1" fill="hold">
                                          <p:stCondLst>
                                            <p:cond delay="0"/>
                                          </p:stCondLst>
                                        </p:cTn>
                                        <p:tgtEl>
                                          <p:spTgt spid="80"/>
                                        </p:tgtEl>
                                        <p:attrNameLst>
                                          <p:attrName>style.visibility</p:attrName>
                                        </p:attrNameLst>
                                      </p:cBhvr>
                                      <p:to>
                                        <p:strVal val="visible"/>
                                      </p:to>
                                    </p:set>
                                    <p:animEffect transition="in" filter="box(out)">
                                      <p:cBhvr>
                                        <p:cTn id="55" dur="1000"/>
                                        <p:tgtEl>
                                          <p:spTgt spid="80"/>
                                        </p:tgtEl>
                                      </p:cBhvr>
                                    </p:animEffect>
                                  </p:childTnLst>
                                  <p:subTnLst>
                                    <p:audio>
                                      <p:cMediaNode>
                                        <p:cTn display="0" masterRel="sameClick">
                                          <p:stCondLst>
                                            <p:cond evt="begin" delay="0">
                                              <p:tn val="53"/>
                                            </p:cond>
                                          </p:stCondLst>
                                          <p:endCondLst>
                                            <p:cond evt="onStopAudio" delay="0">
                                              <p:tgtEl>
                                                <p:sldTgt/>
                                              </p:tgtEl>
                                            </p:cond>
                                          </p:endCondLst>
                                        </p:cTn>
                                        <p:tgtEl>
                                          <p:sndTgt r:embed="rId5" name="click.wav"/>
                                        </p:tgtEl>
                                      </p:cMediaNode>
                                    </p:audio>
                                  </p:subTnLst>
                                </p:cTn>
                              </p:par>
                            </p:childTnLst>
                          </p:cTn>
                        </p:par>
                        <p:par>
                          <p:cTn id="56" fill="hold">
                            <p:stCondLst>
                              <p:cond delay="2500"/>
                            </p:stCondLst>
                            <p:childTnLst>
                              <p:par>
                                <p:cTn id="57" presetID="4" presetClass="entr" presetSubtype="32" fill="hold" grpId="0" nodeType="after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box(out)">
                                      <p:cBhvr>
                                        <p:cTn id="59" dur="1000"/>
                                        <p:tgtEl>
                                          <p:spTgt spid="81"/>
                                        </p:tgtEl>
                                      </p:cBhvr>
                                    </p:animEffect>
                                  </p:childTnLst>
                                  <p:subTnLst>
                                    <p:audio>
                                      <p:cMediaNode>
                                        <p:cTn display="0" masterRel="sameClick">
                                          <p:stCondLst>
                                            <p:cond evt="begin" delay="0">
                                              <p:tn val="57"/>
                                            </p:cond>
                                          </p:stCondLst>
                                          <p:endCondLst>
                                            <p:cond evt="onStopAudio" delay="0">
                                              <p:tgtEl>
                                                <p:sldTgt/>
                                              </p:tgtEl>
                                            </p:cond>
                                          </p:endCondLst>
                                        </p:cTn>
                                        <p:tgtEl>
                                          <p:sndTgt r:embed="rId5" name="click.wav"/>
                                        </p:tgtEl>
                                      </p:cMediaNode>
                                    </p:audio>
                                  </p:subTnLst>
                                </p:cTn>
                              </p:par>
                            </p:childTnLst>
                          </p:cTn>
                        </p:par>
                        <p:par>
                          <p:cTn id="60" fill="hold">
                            <p:stCondLst>
                              <p:cond delay="3500"/>
                            </p:stCondLst>
                            <p:childTnLst>
                              <p:par>
                                <p:cTn id="61" presetID="4" presetClass="entr" presetSubtype="32" fill="hold" grpId="0" nodeType="afterEffect">
                                  <p:stCondLst>
                                    <p:cond delay="0"/>
                                  </p:stCondLst>
                                  <p:childTnLst>
                                    <p:set>
                                      <p:cBhvr>
                                        <p:cTn id="62" dur="1" fill="hold">
                                          <p:stCondLst>
                                            <p:cond delay="0"/>
                                          </p:stCondLst>
                                        </p:cTn>
                                        <p:tgtEl>
                                          <p:spTgt spid="82"/>
                                        </p:tgtEl>
                                        <p:attrNameLst>
                                          <p:attrName>style.visibility</p:attrName>
                                        </p:attrNameLst>
                                      </p:cBhvr>
                                      <p:to>
                                        <p:strVal val="visible"/>
                                      </p:to>
                                    </p:set>
                                    <p:animEffect transition="in" filter="box(out)">
                                      <p:cBhvr>
                                        <p:cTn id="63" dur="1000"/>
                                        <p:tgtEl>
                                          <p:spTgt spid="82"/>
                                        </p:tgtEl>
                                      </p:cBhvr>
                                    </p:animEffect>
                                  </p:childTnLst>
                                  <p:subTnLst>
                                    <p:audio>
                                      <p:cMediaNode>
                                        <p:cTn display="0" masterRel="sameClick">
                                          <p:stCondLst>
                                            <p:cond evt="begin" delay="0">
                                              <p:tn val="61"/>
                                            </p:cond>
                                          </p:stCondLst>
                                          <p:endCondLst>
                                            <p:cond evt="onStopAudio" delay="0">
                                              <p:tgtEl>
                                                <p:sldTgt/>
                                              </p:tgtEl>
                                            </p:cond>
                                          </p:endCondLst>
                                        </p:cTn>
                                        <p:tgtEl>
                                          <p:sndTgt r:embed="rId5" name="click.wav"/>
                                        </p:tgtEl>
                                      </p:cMediaNode>
                                    </p:audio>
                                  </p:subTnLst>
                                </p:cTn>
                              </p:par>
                            </p:childTnLst>
                          </p:cTn>
                        </p:par>
                        <p:par>
                          <p:cTn id="64" fill="hold">
                            <p:stCondLst>
                              <p:cond delay="4500"/>
                            </p:stCondLst>
                            <p:childTnLst>
                              <p:par>
                                <p:cTn id="65" presetID="4" presetClass="entr" presetSubtype="32" fill="hold" grpId="0" nodeType="afterEffect">
                                  <p:stCondLst>
                                    <p:cond delay="0"/>
                                  </p:stCondLst>
                                  <p:childTnLst>
                                    <p:set>
                                      <p:cBhvr>
                                        <p:cTn id="66" dur="1" fill="hold">
                                          <p:stCondLst>
                                            <p:cond delay="0"/>
                                          </p:stCondLst>
                                        </p:cTn>
                                        <p:tgtEl>
                                          <p:spTgt spid="83"/>
                                        </p:tgtEl>
                                        <p:attrNameLst>
                                          <p:attrName>style.visibility</p:attrName>
                                        </p:attrNameLst>
                                      </p:cBhvr>
                                      <p:to>
                                        <p:strVal val="visible"/>
                                      </p:to>
                                    </p:set>
                                    <p:animEffect transition="in" filter="box(out)">
                                      <p:cBhvr>
                                        <p:cTn id="67" dur="1000"/>
                                        <p:tgtEl>
                                          <p:spTgt spid="83"/>
                                        </p:tgtEl>
                                      </p:cBhvr>
                                    </p:animEffect>
                                  </p:childTnLst>
                                  <p:subTnLst>
                                    <p:audio>
                                      <p:cMediaNode>
                                        <p:cTn display="0" masterRel="sameClick">
                                          <p:stCondLst>
                                            <p:cond evt="begin" delay="0">
                                              <p:tn val="65"/>
                                            </p:cond>
                                          </p:stCondLst>
                                          <p:endCondLst>
                                            <p:cond evt="onStopAudio" delay="0">
                                              <p:tgtEl>
                                                <p:sldTgt/>
                                              </p:tgtEl>
                                            </p:cond>
                                          </p:endCondLst>
                                        </p:cTn>
                                        <p:tgtEl>
                                          <p:sndTgt r:embed="rId5" name="click.wav"/>
                                        </p:tgtEl>
                                      </p:cMediaNode>
                                    </p:audio>
                                  </p:subTnLst>
                                </p:cTn>
                              </p:par>
                            </p:childTnLst>
                          </p:cTn>
                        </p:par>
                        <p:par>
                          <p:cTn id="68" fill="hold">
                            <p:stCondLst>
                              <p:cond delay="5500"/>
                            </p:stCondLst>
                            <p:childTnLst>
                              <p:par>
                                <p:cTn id="69" presetID="4" presetClass="entr" presetSubtype="32" fill="hold" grpId="0" nodeType="afterEffect">
                                  <p:stCondLst>
                                    <p:cond delay="0"/>
                                  </p:stCondLst>
                                  <p:childTnLst>
                                    <p:set>
                                      <p:cBhvr>
                                        <p:cTn id="70" dur="1" fill="hold">
                                          <p:stCondLst>
                                            <p:cond delay="0"/>
                                          </p:stCondLst>
                                        </p:cTn>
                                        <p:tgtEl>
                                          <p:spTgt spid="84"/>
                                        </p:tgtEl>
                                        <p:attrNameLst>
                                          <p:attrName>style.visibility</p:attrName>
                                        </p:attrNameLst>
                                      </p:cBhvr>
                                      <p:to>
                                        <p:strVal val="visible"/>
                                      </p:to>
                                    </p:set>
                                    <p:animEffect transition="in" filter="box(out)">
                                      <p:cBhvr>
                                        <p:cTn id="71" dur="1000"/>
                                        <p:tgtEl>
                                          <p:spTgt spid="84"/>
                                        </p:tgtEl>
                                      </p:cBhvr>
                                    </p:animEffect>
                                  </p:childTnLst>
                                  <p:subTnLst>
                                    <p:audio>
                                      <p:cMediaNode>
                                        <p:cTn display="0" masterRel="sameClick">
                                          <p:stCondLst>
                                            <p:cond evt="begin" delay="0">
                                              <p:tn val="69"/>
                                            </p:cond>
                                          </p:stCondLst>
                                          <p:endCondLst>
                                            <p:cond evt="onStopAudio" delay="0">
                                              <p:tgtEl>
                                                <p:sldTgt/>
                                              </p:tgtEl>
                                            </p:cond>
                                          </p:endCondLst>
                                        </p:cTn>
                                        <p:tgtEl>
                                          <p:sndTgt r:embed="rId5" name="click.wav"/>
                                        </p:tgtEl>
                                      </p:cMediaNode>
                                    </p:audio>
                                  </p:subTnLst>
                                </p:cTn>
                              </p:par>
                            </p:childTnLst>
                          </p:cTn>
                        </p:par>
                        <p:par>
                          <p:cTn id="72" fill="hold">
                            <p:stCondLst>
                              <p:cond delay="6500"/>
                            </p:stCondLst>
                            <p:childTnLst>
                              <p:par>
                                <p:cTn id="73" presetID="4" presetClass="entr" presetSubtype="32" fill="hold" grpId="0" nodeType="afterEffect">
                                  <p:stCondLst>
                                    <p:cond delay="0"/>
                                  </p:stCondLst>
                                  <p:childTnLst>
                                    <p:set>
                                      <p:cBhvr>
                                        <p:cTn id="74" dur="1" fill="hold">
                                          <p:stCondLst>
                                            <p:cond delay="0"/>
                                          </p:stCondLst>
                                        </p:cTn>
                                        <p:tgtEl>
                                          <p:spTgt spid="85"/>
                                        </p:tgtEl>
                                        <p:attrNameLst>
                                          <p:attrName>style.visibility</p:attrName>
                                        </p:attrNameLst>
                                      </p:cBhvr>
                                      <p:to>
                                        <p:strVal val="visible"/>
                                      </p:to>
                                    </p:set>
                                    <p:animEffect transition="in" filter="box(out)">
                                      <p:cBhvr>
                                        <p:cTn id="75" dur="1000"/>
                                        <p:tgtEl>
                                          <p:spTgt spid="85"/>
                                        </p:tgtEl>
                                      </p:cBhvr>
                                    </p:animEffect>
                                  </p:childTnLst>
                                  <p:subTnLst>
                                    <p:audio>
                                      <p:cMediaNode>
                                        <p:cTn display="0" masterRel="sameClick">
                                          <p:stCondLst>
                                            <p:cond evt="begin" delay="0">
                                              <p:tn val="73"/>
                                            </p:cond>
                                          </p:stCondLst>
                                          <p:endCondLst>
                                            <p:cond evt="onStopAudio" delay="0">
                                              <p:tgtEl>
                                                <p:sldTgt/>
                                              </p:tgtEl>
                                            </p:cond>
                                          </p:endCondLst>
                                        </p:cTn>
                                        <p:tgtEl>
                                          <p:sndTgt r:embed="rId5" name="click.wav"/>
                                        </p:tgtEl>
                                      </p:cMediaNode>
                                    </p:audio>
                                  </p:subTnLst>
                                </p:cTn>
                              </p:par>
                            </p:childTnLst>
                          </p:cTn>
                        </p:par>
                        <p:par>
                          <p:cTn id="76" fill="hold">
                            <p:stCondLst>
                              <p:cond delay="7500"/>
                            </p:stCondLst>
                            <p:childTnLst>
                              <p:par>
                                <p:cTn id="77" presetID="4" presetClass="entr" presetSubtype="32" fill="hold" grpId="0" nodeType="after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box(out)">
                                      <p:cBhvr>
                                        <p:cTn id="79" dur="1000"/>
                                        <p:tgtEl>
                                          <p:spTgt spid="86"/>
                                        </p:tgtEl>
                                      </p:cBhvr>
                                    </p:animEffect>
                                  </p:childTnLst>
                                  <p:subTnLst>
                                    <p:audio>
                                      <p:cMediaNode>
                                        <p:cTn display="0" masterRel="sameClick">
                                          <p:stCondLst>
                                            <p:cond evt="begin" delay="0">
                                              <p:tn val="77"/>
                                            </p:cond>
                                          </p:stCondLst>
                                          <p:endCondLst>
                                            <p:cond evt="onStopAudio" delay="0">
                                              <p:tgtEl>
                                                <p:sldTgt/>
                                              </p:tgtEl>
                                            </p:cond>
                                          </p:endCondLst>
                                        </p:cTn>
                                        <p:tgtEl>
                                          <p:sndTgt r:embed="rId5" name="click.wav"/>
                                        </p:tgtEl>
                                      </p:cMediaNode>
                                    </p:audio>
                                  </p:subTnLst>
                                </p:cTn>
                              </p:par>
                            </p:childTnLst>
                          </p:cTn>
                        </p:par>
                        <p:par>
                          <p:cTn id="80" fill="hold">
                            <p:stCondLst>
                              <p:cond delay="8500"/>
                            </p:stCondLst>
                            <p:childTnLst>
                              <p:par>
                                <p:cTn id="81" presetID="4" presetClass="entr" presetSubtype="32" fill="hold" grpId="0" nodeType="afterEffect">
                                  <p:stCondLst>
                                    <p:cond delay="0"/>
                                  </p:stCondLst>
                                  <p:childTnLst>
                                    <p:set>
                                      <p:cBhvr>
                                        <p:cTn id="82" dur="1" fill="hold">
                                          <p:stCondLst>
                                            <p:cond delay="0"/>
                                          </p:stCondLst>
                                        </p:cTn>
                                        <p:tgtEl>
                                          <p:spTgt spid="87"/>
                                        </p:tgtEl>
                                        <p:attrNameLst>
                                          <p:attrName>style.visibility</p:attrName>
                                        </p:attrNameLst>
                                      </p:cBhvr>
                                      <p:to>
                                        <p:strVal val="visible"/>
                                      </p:to>
                                    </p:set>
                                    <p:animEffect transition="in" filter="box(out)">
                                      <p:cBhvr>
                                        <p:cTn id="83" dur="1000"/>
                                        <p:tgtEl>
                                          <p:spTgt spid="87"/>
                                        </p:tgtEl>
                                      </p:cBhvr>
                                    </p:animEffect>
                                  </p:childTnLst>
                                  <p:subTnLst>
                                    <p:audio>
                                      <p:cMediaNode>
                                        <p:cTn display="0" masterRel="sameClick">
                                          <p:stCondLst>
                                            <p:cond evt="begin" delay="0">
                                              <p:tn val="81"/>
                                            </p:cond>
                                          </p:stCondLst>
                                          <p:endCondLst>
                                            <p:cond evt="onStopAudio" delay="0">
                                              <p:tgtEl>
                                                <p:sldTgt/>
                                              </p:tgtEl>
                                            </p:cond>
                                          </p:endCondLst>
                                        </p:cTn>
                                        <p:tgtEl>
                                          <p:sndTgt r:embed="rId5" name="click.wav"/>
                                        </p:tgtEl>
                                      </p:cMediaNode>
                                    </p:audio>
                                  </p:subTnLst>
                                </p:cTn>
                              </p:par>
                            </p:childTnLst>
                          </p:cTn>
                        </p:par>
                        <p:par>
                          <p:cTn id="84" fill="hold">
                            <p:stCondLst>
                              <p:cond delay="9500"/>
                            </p:stCondLst>
                            <p:childTnLst>
                              <p:par>
                                <p:cTn id="85" presetID="4" presetClass="entr" presetSubtype="32" fill="hold" grpId="0" nodeType="afterEffect">
                                  <p:stCondLst>
                                    <p:cond delay="0"/>
                                  </p:stCondLst>
                                  <p:childTnLst>
                                    <p:set>
                                      <p:cBhvr>
                                        <p:cTn id="86" dur="1" fill="hold">
                                          <p:stCondLst>
                                            <p:cond delay="0"/>
                                          </p:stCondLst>
                                        </p:cTn>
                                        <p:tgtEl>
                                          <p:spTgt spid="88"/>
                                        </p:tgtEl>
                                        <p:attrNameLst>
                                          <p:attrName>style.visibility</p:attrName>
                                        </p:attrNameLst>
                                      </p:cBhvr>
                                      <p:to>
                                        <p:strVal val="visible"/>
                                      </p:to>
                                    </p:set>
                                    <p:animEffect transition="in" filter="box(out)">
                                      <p:cBhvr>
                                        <p:cTn id="87" dur="1000"/>
                                        <p:tgtEl>
                                          <p:spTgt spid="88"/>
                                        </p:tgtEl>
                                      </p:cBhvr>
                                    </p:animEffect>
                                  </p:childTnLst>
                                  <p:subTnLst>
                                    <p:audio>
                                      <p:cMediaNode>
                                        <p:cTn display="0" masterRel="sameClick">
                                          <p:stCondLst>
                                            <p:cond evt="begin" delay="0">
                                              <p:tn val="85"/>
                                            </p:cond>
                                          </p:stCondLst>
                                          <p:endCondLst>
                                            <p:cond evt="onStopAudio" delay="0">
                                              <p:tgtEl>
                                                <p:sldTgt/>
                                              </p:tgtEl>
                                            </p:cond>
                                          </p:endCondLst>
                                        </p:cTn>
                                        <p:tgtEl>
                                          <p:sndTgt r:embed="rId6" name="hammer.wav"/>
                                        </p:tgtEl>
                                      </p:cMediaNode>
                                    </p:audio>
                                  </p:subTnLst>
                                </p:cTn>
                              </p:par>
                            </p:childTnLst>
                          </p:cTn>
                        </p:par>
                        <p:par>
                          <p:cTn id="88" fill="hold">
                            <p:stCondLst>
                              <p:cond delay="10500"/>
                            </p:stCondLst>
                            <p:childTnLst>
                              <p:par>
                                <p:cTn id="89" presetID="4" presetClass="entr" presetSubtype="32" fill="hold" grpId="0" nodeType="afterEffect">
                                  <p:stCondLst>
                                    <p:cond delay="0"/>
                                  </p:stCondLst>
                                  <p:childTnLst>
                                    <p:set>
                                      <p:cBhvr>
                                        <p:cTn id="90" dur="1" fill="hold">
                                          <p:stCondLst>
                                            <p:cond delay="0"/>
                                          </p:stCondLst>
                                        </p:cTn>
                                        <p:tgtEl>
                                          <p:spTgt spid="89"/>
                                        </p:tgtEl>
                                        <p:attrNameLst>
                                          <p:attrName>style.visibility</p:attrName>
                                        </p:attrNameLst>
                                      </p:cBhvr>
                                      <p:to>
                                        <p:strVal val="visible"/>
                                      </p:to>
                                    </p:set>
                                    <p:animEffect transition="in" filter="box(out)">
                                      <p:cBhvr>
                                        <p:cTn id="91" dur="1000"/>
                                        <p:tgtEl>
                                          <p:spTgt spid="89"/>
                                        </p:tgtEl>
                                      </p:cBhvr>
                                    </p:animEffect>
                                  </p:childTnLst>
                                  <p:subTnLst>
                                    <p:audio>
                                      <p:cMediaNode>
                                        <p:cTn display="0" masterRel="sameClick">
                                          <p:stCondLst>
                                            <p:cond evt="begin" delay="0">
                                              <p:tn val="89"/>
                                            </p:cond>
                                          </p:stCondLst>
                                          <p:endCondLst>
                                            <p:cond evt="onStopAudio" delay="0">
                                              <p:tgtEl>
                                                <p:sldTgt/>
                                              </p:tgtEl>
                                            </p:cond>
                                          </p:endCondLst>
                                        </p:cTn>
                                        <p:tgtEl>
                                          <p:sndTgt r:embed="rId6" name="hammer.wav"/>
                                        </p:tgtEl>
                                      </p:cMediaNode>
                                    </p:audio>
                                  </p:subTnLst>
                                </p:cTn>
                              </p:par>
                            </p:childTnLst>
                          </p:cTn>
                        </p:par>
                        <p:par>
                          <p:cTn id="92" fill="hold">
                            <p:stCondLst>
                              <p:cond delay="11500"/>
                            </p:stCondLst>
                            <p:childTnLst>
                              <p:par>
                                <p:cTn id="93" presetID="4" presetClass="entr" presetSubtype="32" fill="hold" grpId="0" nodeType="afterEffect">
                                  <p:stCondLst>
                                    <p:cond delay="0"/>
                                  </p:stCondLst>
                                  <p:childTnLst>
                                    <p:set>
                                      <p:cBhvr>
                                        <p:cTn id="94" dur="1" fill="hold">
                                          <p:stCondLst>
                                            <p:cond delay="0"/>
                                          </p:stCondLst>
                                        </p:cTn>
                                        <p:tgtEl>
                                          <p:spTgt spid="90"/>
                                        </p:tgtEl>
                                        <p:attrNameLst>
                                          <p:attrName>style.visibility</p:attrName>
                                        </p:attrNameLst>
                                      </p:cBhvr>
                                      <p:to>
                                        <p:strVal val="visible"/>
                                      </p:to>
                                    </p:set>
                                    <p:animEffect transition="in" filter="box(out)">
                                      <p:cBhvr>
                                        <p:cTn id="95" dur="1000"/>
                                        <p:tgtEl>
                                          <p:spTgt spid="90"/>
                                        </p:tgtEl>
                                      </p:cBhvr>
                                    </p:animEffect>
                                  </p:childTnLst>
                                  <p:subTnLst>
                                    <p:audio>
                                      <p:cMediaNode>
                                        <p:cTn display="0" masterRel="sameClick">
                                          <p:stCondLst>
                                            <p:cond evt="begin" delay="0">
                                              <p:tn val="93"/>
                                            </p:cond>
                                          </p:stCondLst>
                                          <p:endCondLst>
                                            <p:cond evt="onStopAudio" delay="0">
                                              <p:tgtEl>
                                                <p:sldTgt/>
                                              </p:tgtEl>
                                            </p:cond>
                                          </p:endCondLst>
                                        </p:cTn>
                                        <p:tgtEl>
                                          <p:sndTgt r:embed="rId6" name="hammer.wav"/>
                                        </p:tgtEl>
                                      </p:cMediaNode>
                                    </p:audio>
                                  </p:subTnLst>
                                </p:cTn>
                              </p:par>
                            </p:childTnLst>
                          </p:cTn>
                        </p:par>
                        <p:par>
                          <p:cTn id="96" fill="hold">
                            <p:stCondLst>
                              <p:cond delay="12500"/>
                            </p:stCondLst>
                            <p:childTnLst>
                              <p:par>
                                <p:cTn id="97" presetID="4" presetClass="entr" presetSubtype="32" fill="hold" grpId="0" nodeType="afterEffect">
                                  <p:stCondLst>
                                    <p:cond delay="0"/>
                                  </p:stCondLst>
                                  <p:childTnLst>
                                    <p:set>
                                      <p:cBhvr>
                                        <p:cTn id="98" dur="1" fill="hold">
                                          <p:stCondLst>
                                            <p:cond delay="0"/>
                                          </p:stCondLst>
                                        </p:cTn>
                                        <p:tgtEl>
                                          <p:spTgt spid="91"/>
                                        </p:tgtEl>
                                        <p:attrNameLst>
                                          <p:attrName>style.visibility</p:attrName>
                                        </p:attrNameLst>
                                      </p:cBhvr>
                                      <p:to>
                                        <p:strVal val="visible"/>
                                      </p:to>
                                    </p:set>
                                    <p:animEffect transition="in" filter="box(out)">
                                      <p:cBhvr>
                                        <p:cTn id="99" dur="1000"/>
                                        <p:tgtEl>
                                          <p:spTgt spid="91"/>
                                        </p:tgtEl>
                                      </p:cBhvr>
                                    </p:animEffect>
                                  </p:childTnLst>
                                  <p:subTnLst>
                                    <p:audio>
                                      <p:cMediaNode>
                                        <p:cTn display="0" masterRel="sameClick">
                                          <p:stCondLst>
                                            <p:cond evt="begin" delay="0">
                                              <p:tn val="97"/>
                                            </p:cond>
                                          </p:stCondLst>
                                          <p:endCondLst>
                                            <p:cond evt="onStopAudio" delay="0">
                                              <p:tgtEl>
                                                <p:sldTgt/>
                                              </p:tgtEl>
                                            </p:cond>
                                          </p:endCondLst>
                                        </p:cTn>
                                        <p:tgtEl>
                                          <p:sndTgt r:embed="rId6" name="hammer.wav"/>
                                        </p:tgtEl>
                                      </p:cMediaNode>
                                    </p:audio>
                                  </p:subTnLst>
                                </p:cTn>
                              </p:par>
                            </p:childTnLst>
                          </p:cTn>
                        </p:par>
                        <p:par>
                          <p:cTn id="100" fill="hold">
                            <p:stCondLst>
                              <p:cond delay="13500"/>
                            </p:stCondLst>
                            <p:childTnLst>
                              <p:par>
                                <p:cTn id="101" presetID="4" presetClass="entr" presetSubtype="32" fill="hold" grpId="0" nodeType="afterEffect">
                                  <p:stCondLst>
                                    <p:cond delay="0"/>
                                  </p:stCondLst>
                                  <p:childTnLst>
                                    <p:set>
                                      <p:cBhvr>
                                        <p:cTn id="102" dur="1" fill="hold">
                                          <p:stCondLst>
                                            <p:cond delay="0"/>
                                          </p:stCondLst>
                                        </p:cTn>
                                        <p:tgtEl>
                                          <p:spTgt spid="92"/>
                                        </p:tgtEl>
                                        <p:attrNameLst>
                                          <p:attrName>style.visibility</p:attrName>
                                        </p:attrNameLst>
                                      </p:cBhvr>
                                      <p:to>
                                        <p:strVal val="visible"/>
                                      </p:to>
                                    </p:set>
                                    <p:animEffect transition="in" filter="box(out)">
                                      <p:cBhvr>
                                        <p:cTn id="103" dur="1000"/>
                                        <p:tgtEl>
                                          <p:spTgt spid="92"/>
                                        </p:tgtEl>
                                      </p:cBhvr>
                                    </p:animEffect>
                                  </p:childTnLst>
                                  <p:subTnLst>
                                    <p:audio>
                                      <p:cMediaNode>
                                        <p:cTn display="0" masterRel="sameClick">
                                          <p:stCondLst>
                                            <p:cond evt="begin" delay="0">
                                              <p:tn val="101"/>
                                            </p:cond>
                                          </p:stCondLst>
                                          <p:endCondLst>
                                            <p:cond evt="onStopAudio" delay="0">
                                              <p:tgtEl>
                                                <p:sldTgt/>
                                              </p:tgtEl>
                                            </p:cond>
                                          </p:endCondLst>
                                        </p:cTn>
                                        <p:tgtEl>
                                          <p:sndTgt r:embed="rId6" name="hammer.wav"/>
                                        </p:tgtEl>
                                      </p:cMediaNode>
                                    </p:audio>
                                  </p:subTnLst>
                                </p:cTn>
                              </p:par>
                            </p:childTnLst>
                          </p:cTn>
                        </p:par>
                        <p:par>
                          <p:cTn id="104" fill="hold">
                            <p:stCondLst>
                              <p:cond delay="14500"/>
                            </p:stCondLst>
                            <p:childTnLst>
                              <p:par>
                                <p:cTn id="105" presetID="4" presetClass="entr" presetSubtype="32" fill="hold" grpId="0" nodeType="afterEffect">
                                  <p:stCondLst>
                                    <p:cond delay="0"/>
                                  </p:stCondLst>
                                  <p:childTnLst>
                                    <p:set>
                                      <p:cBhvr>
                                        <p:cTn id="106" dur="1" fill="hold">
                                          <p:stCondLst>
                                            <p:cond delay="0"/>
                                          </p:stCondLst>
                                        </p:cTn>
                                        <p:tgtEl>
                                          <p:spTgt spid="93"/>
                                        </p:tgtEl>
                                        <p:attrNameLst>
                                          <p:attrName>style.visibility</p:attrName>
                                        </p:attrNameLst>
                                      </p:cBhvr>
                                      <p:to>
                                        <p:strVal val="visible"/>
                                      </p:to>
                                    </p:set>
                                    <p:animEffect transition="in" filter="box(out)">
                                      <p:cBhvr>
                                        <p:cTn id="107" dur="1000"/>
                                        <p:tgtEl>
                                          <p:spTgt spid="93"/>
                                        </p:tgtEl>
                                      </p:cBhvr>
                                    </p:animEffect>
                                  </p:childTnLst>
                                  <p:subTnLst>
                                    <p:audio>
                                      <p:cMediaNode>
                                        <p:cTn display="0" masterRel="sameClick">
                                          <p:stCondLst>
                                            <p:cond evt="begin" delay="0">
                                              <p:tn val="105"/>
                                            </p:cond>
                                          </p:stCondLst>
                                          <p:endCondLst>
                                            <p:cond evt="onStopAudio" delay="0">
                                              <p:tgtEl>
                                                <p:sldTgt/>
                                              </p:tgtEl>
                                            </p:cond>
                                          </p:endCondLst>
                                        </p:cTn>
                                        <p:tgtEl>
                                          <p:sndTgt r:embed="rId7" name="drumroll.wav"/>
                                        </p:tgtEl>
                                      </p:cMediaNode>
                                    </p:audio>
                                  </p:subTnLst>
                                </p:cTn>
                              </p:par>
                              <p:par>
                                <p:cTn id="108" presetID="4" presetClass="entr" presetSubtype="32" fill="hold" grpId="0" nodeType="withEffect">
                                  <p:stCondLst>
                                    <p:cond delay="0"/>
                                  </p:stCondLst>
                                  <p:childTnLst>
                                    <p:set>
                                      <p:cBhvr>
                                        <p:cTn id="109" dur="1" fill="hold">
                                          <p:stCondLst>
                                            <p:cond delay="0"/>
                                          </p:stCondLst>
                                        </p:cTn>
                                        <p:tgtEl>
                                          <p:spTgt spid="94"/>
                                        </p:tgtEl>
                                        <p:attrNameLst>
                                          <p:attrName>style.visibility</p:attrName>
                                        </p:attrNameLst>
                                      </p:cBhvr>
                                      <p:to>
                                        <p:strVal val="visible"/>
                                      </p:to>
                                    </p:set>
                                    <p:animEffect transition="in" filter="box(out)">
                                      <p:cBhvr>
                                        <p:cTn id="110" dur="1000"/>
                                        <p:tgtEl>
                                          <p:spTgt spid="94"/>
                                        </p:tgtEl>
                                      </p:cBhvr>
                                    </p:animEffect>
                                  </p:childTnLst>
                                  <p:subTnLst>
                                    <p:audio>
                                      <p:cMediaNode>
                                        <p:cTn display="0" masterRel="sameClick">
                                          <p:stCondLst>
                                            <p:cond evt="begin" delay="0">
                                              <p:tn val="108"/>
                                            </p:cond>
                                          </p:stCondLst>
                                          <p:endCondLst>
                                            <p:cond evt="onStopAudio" delay="0">
                                              <p:tgtEl>
                                                <p:sldTgt/>
                                              </p:tgtEl>
                                            </p:cond>
                                          </p:endCondLst>
                                        </p:cTn>
                                        <p:tgtEl>
                                          <p:sndTgt r:embed="rId7" name="drumroll.wav"/>
                                        </p:tgtEl>
                                      </p:cMediaNode>
                                    </p:audio>
                                  </p:subTnLst>
                                </p:cTn>
                              </p:par>
                              <p:par>
                                <p:cTn id="111" presetID="4" presetClass="exit" presetSubtype="16" fill="hold" grpId="0" nodeType="withEffect">
                                  <p:stCondLst>
                                    <p:cond delay="0"/>
                                  </p:stCondLst>
                                  <p:childTnLst>
                                    <p:animEffect transition="out" filter="box(in)">
                                      <p:cBhvr>
                                        <p:cTn id="112" dur="500"/>
                                        <p:tgtEl>
                                          <p:spTgt spid="31"/>
                                        </p:tgtEl>
                                      </p:cBhvr>
                                    </p:animEffect>
                                    <p:set>
                                      <p:cBhvr>
                                        <p:cTn id="113" dur="1" fill="hold">
                                          <p:stCondLst>
                                            <p:cond delay="499"/>
                                          </p:stCondLst>
                                        </p:cTn>
                                        <p:tgtEl>
                                          <p:spTgt spid="31"/>
                                        </p:tgtEl>
                                        <p:attrNameLst>
                                          <p:attrName>style.visibility</p:attrName>
                                        </p:attrNameLst>
                                      </p:cBhvr>
                                      <p:to>
                                        <p:strVal val="hidden"/>
                                      </p:to>
                                    </p:set>
                                  </p:childTnLst>
                                </p:cTn>
                              </p:par>
                            </p:childTnLst>
                          </p:cTn>
                        </p:par>
                        <p:par>
                          <p:cTn id="114" fill="hold">
                            <p:stCondLst>
                              <p:cond delay="15500"/>
                            </p:stCondLst>
                            <p:childTnLst>
                              <p:par>
                                <p:cTn id="115" presetID="20" presetClass="emph" presetSubtype="0" repeatCount="5000" fill="hold" nodeType="afterEffect">
                                  <p:stCondLst>
                                    <p:cond delay="0"/>
                                  </p:stCondLst>
                                  <p:iterate type="lt">
                                    <p:tmPct val="10000"/>
                                  </p:iterate>
                                  <p:childTnLst>
                                    <p:set>
                                      <p:cBhvr override="childStyle">
                                        <p:cTn id="116" dur="500" autoRev="1" fill="hold"/>
                                        <p:tgtEl>
                                          <p:spTgt spid="26">
                                            <p:txEl>
                                              <p:pRg st="0" end="0"/>
                                            </p:txEl>
                                          </p:spTgt>
                                        </p:tgtEl>
                                        <p:attrNameLst>
                                          <p:attrName>style.color</p:attrName>
                                        </p:attrNameLst>
                                      </p:cBhvr>
                                      <p:to>
                                        <p:clrVal>
                                          <a:schemeClr val="accent2"/>
                                        </p:clrVal>
                                      </p:to>
                                    </p:set>
                                    <p:set>
                                      <p:cBhvr>
                                        <p:cTn id="117" dur="500" autoRev="1" fill="hold"/>
                                        <p:tgtEl>
                                          <p:spTgt spid="26">
                                            <p:txEl>
                                              <p:pRg st="0" end="0"/>
                                            </p:txEl>
                                          </p:spTgt>
                                        </p:tgtEl>
                                        <p:attrNameLst>
                                          <p:attrName>fillcolor</p:attrName>
                                        </p:attrNameLst>
                                      </p:cBhvr>
                                      <p:to>
                                        <p:clrVal>
                                          <a:schemeClr val="accent2"/>
                                        </p:clrVal>
                                      </p:to>
                                    </p:set>
                                    <p:set>
                                      <p:cBhvr>
                                        <p:cTn id="118"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descr="OPL20U25GSXzBJYl68kk8uQGfFKzs7yb1M4KJWUiLk6ZEvGF+qCIPSnY57AbBFCvTW2023.15.47+K4lPs7H94VUqPe2XwIsfPRnrXQE//QTEXxb8/8N4CNc6FpgZahzpTjFhMzSA7T/nHJa11DE8Ng2TP3iAmRczFlmslSuUNOgUeb6yRvs0="/>
          <p:cNvGrpSpPr/>
          <p:nvPr/>
        </p:nvGrpSpPr>
        <p:grpSpPr>
          <a:xfrm>
            <a:off x="356227" y="1651051"/>
            <a:ext cx="4828616" cy="2894400"/>
            <a:chOff x="736675" y="735597"/>
            <a:chExt cx="4733950" cy="2431435"/>
          </a:xfrm>
        </p:grpSpPr>
        <p:sp>
          <p:nvSpPr>
            <p:cNvPr id="7" name="文本框 6"/>
            <p:cNvSpPr txBox="1"/>
            <p:nvPr/>
          </p:nvSpPr>
          <p:spPr>
            <a:xfrm>
              <a:off x="790625" y="735597"/>
              <a:ext cx="4457700" cy="2404488"/>
            </a:xfrm>
            <a:prstGeom prst="rect">
              <a:avLst/>
            </a:prstGeom>
            <a:noFill/>
          </p:spPr>
          <p:txBody>
            <a:bodyPr wrap="square">
              <a:spAutoFit/>
            </a:bodyPr>
            <a:lstStyle/>
            <a:p>
              <a:pPr algn="ct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CHƯƠNG I</a:t>
              </a:r>
            </a:p>
            <a:p>
              <a:pPr algn="ctr"/>
              <a:r>
                <a:rPr lang="vi-VN"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Bài 1: ĐƠN THỨC NHIỀU BIẾN. ĐA THỨC NHIỀU BIẾN</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a:t>
              </a:r>
              <a:r>
                <a:rPr lang="en-GB" altLang="zh-CN" sz="3600" b="1" dirty="0" err="1">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Tiết</a:t>
              </a:r>
              <a:r>
                <a:rPr lang="en-GB" altLang="zh-CN"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rPr>
                <a:t> 2)</a:t>
              </a:r>
              <a:endParaRPr lang="zh-CN" altLang="en-US" sz="360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endParaRPr>
            </a:p>
          </p:txBody>
        </p:sp>
        <p:cxnSp>
          <p:nvCxnSpPr>
            <p:cNvPr id="9" name="直接连接符 8"/>
            <p:cNvCxnSpPr/>
            <p:nvPr/>
          </p:nvCxnSpPr>
          <p:spPr>
            <a:xfrm>
              <a:off x="736675" y="741537"/>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790625" y="3167032"/>
              <a:ext cx="4680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CE4BD5-06D8-D722-40C6-15E88B8768B4}"/>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97244" y="2346079"/>
            <a:ext cx="4658971" cy="1938992"/>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Hình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thành</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kiến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thức</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2</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154106293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ABC7F9F-3461-5F87-21A2-D2FF57DA8025}"/>
              </a:ext>
            </a:extLst>
          </p:cNvPr>
          <p:cNvPicPr>
            <a:picLocks noChangeAspect="1"/>
          </p:cNvPicPr>
          <p:nvPr/>
        </p:nvPicPr>
        <p:blipFill>
          <a:blip r:embed="rId4"/>
          <a:stretch>
            <a:fillRect/>
          </a:stretch>
        </p:blipFill>
        <p:spPr>
          <a:xfrm>
            <a:off x="0" y="0"/>
            <a:ext cx="12192000" cy="6928898"/>
          </a:xfrm>
          <a:prstGeom prst="rect">
            <a:avLst/>
          </a:pr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316C961-FAB8-8584-5976-7413820962F2}"/>
              </a:ext>
            </a:extLst>
          </p:cNvPr>
          <p:cNvPicPr>
            <a:picLocks noChangeAspect="1"/>
          </p:cNvPicPr>
          <p:nvPr/>
        </p:nvPicPr>
        <p:blipFill>
          <a:blip r:embed="rId5"/>
          <a:stretch>
            <a:fillRect/>
          </a:stretch>
        </p:blipFill>
        <p:spPr>
          <a:xfrm>
            <a:off x="806176" y="1339363"/>
            <a:ext cx="904762" cy="533333"/>
          </a:xfrm>
          <a:prstGeom prst="rect">
            <a:avLst/>
          </a:prstGeom>
        </p:spPr>
      </p:pic>
      <mc:AlternateContent xmlns:mc="http://schemas.openxmlformats.org/markup-compatibility/2006" xmlns:a14="http://schemas.microsoft.com/office/drawing/2010/main">
        <mc:Choice Requires="a14">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1DD6D0-98D4-A639-E235-FB3CC28F3AAD}"/>
                  </a:ext>
                </a:extLst>
              </p:cNvPr>
              <p:cNvSpPr txBox="1"/>
              <p:nvPr/>
            </p:nvSpPr>
            <p:spPr>
              <a:xfrm>
                <a:off x="721865" y="1734492"/>
                <a:ext cx="7467601" cy="1614481"/>
              </a:xfrm>
              <a:prstGeom prst="rect">
                <a:avLst/>
              </a:prstGeom>
              <a:noFill/>
            </p:spPr>
            <p:txBody>
              <a:bodyPr wrap="square">
                <a:spAutoFit/>
              </a:bodyPr>
              <a:lstStyle/>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Cho </a:t>
                </a:r>
                <a:r>
                  <a:rPr lang="en-US" sz="2800" dirty="0" err="1">
                    <a:solidFill>
                      <a:schemeClr val="tx1"/>
                    </a:solidFill>
                    <a:effectLst/>
                    <a:latin typeface="Times New Roman" panose="02020603050405020304" pitchFamily="18" charset="0"/>
                    <a:ea typeface="Times New Roman" panose="02020603050405020304" pitchFamily="18" charset="0"/>
                  </a:rPr>
                  <a:t>hai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và</a:t>
                </a:r>
                <a:r>
                  <a:rPr lang="en-US" sz="2800" dirty="0">
                    <a:solidFill>
                      <a:schemeClr val="tx1"/>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smtClean="0">
                            <a:solidFill>
                              <a:schemeClr val="tx1"/>
                            </a:solidFill>
                            <a:effectLst/>
                            <a:latin typeface="Cambria Math" panose="02040503050406030204" pitchFamily="18" charset="0"/>
                          </a:rPr>
                        </m:ctrlPr>
                      </m:sSupPr>
                      <m:e>
                        <m:r>
                          <m:rPr>
                            <m:nor/>
                          </m:rPr>
                          <a:rPr lang="en-US" sz="2800" b="0" i="1" smtClean="0">
                            <a:solidFill>
                              <a:schemeClr val="tx1"/>
                            </a:solidFill>
                            <a:effectLst/>
                            <a:latin typeface="Times New Roman" panose="02020603050405020304" pitchFamily="18" charset="0"/>
                            <a:cs typeface="Times New Roman" panose="02020603050405020304" pitchFamily="18" charset="0"/>
                          </a:rPr>
                          <m:t>x</m:t>
                        </m:r>
                      </m:e>
                      <m:sup>
                        <m:r>
                          <m:rPr>
                            <m:nor/>
                          </m:rPr>
                          <a:rPr lang="en-US" sz="2800" b="0" i="1" smtClean="0">
                            <a:solidFill>
                              <a:schemeClr val="tx1"/>
                            </a:solidFill>
                            <a:effectLst/>
                            <a:latin typeface="Times New Roman" panose="02020603050405020304" pitchFamily="18" charset="0"/>
                            <a:cs typeface="Times New Roman" panose="02020603050405020304" pitchFamily="18" charset="0"/>
                          </a:rPr>
                          <m:t>3</m:t>
                        </m:r>
                      </m:sup>
                    </m:sSup>
                    <m:sSup>
                      <m:sSupPr>
                        <m:ctrlPr>
                          <a:rPr lang="en-US" sz="2800" i="1" smtClean="0">
                            <a:solidFill>
                              <a:schemeClr val="tx1"/>
                            </a:solidFill>
                            <a:effectLst/>
                            <a:latin typeface="Cambria Math" panose="02040503050406030204" pitchFamily="18" charset="0"/>
                          </a:rPr>
                        </m:ctrlPr>
                      </m:sSupPr>
                      <m:e>
                        <m:r>
                          <m:rPr>
                            <m:nor/>
                          </m:rPr>
                          <a:rPr lang="en-US" sz="2800" b="0" i="1" smtClean="0">
                            <a:solidFill>
                              <a:schemeClr val="tx1"/>
                            </a:solidFill>
                            <a:effectLst/>
                            <a:latin typeface="Times New Roman" panose="02020603050405020304" pitchFamily="18" charset="0"/>
                            <a:cs typeface="Times New Roman" panose="02020603050405020304" pitchFamily="18" charset="0"/>
                          </a:rPr>
                          <m:t>y</m:t>
                        </m:r>
                      </m:e>
                      <m:sup>
                        <m:r>
                          <m:rPr>
                            <m:nor/>
                          </m:rPr>
                          <a:rPr lang="en-US" sz="2800" b="0" i="1" smtClean="0">
                            <a:solidFill>
                              <a:schemeClr val="tx1"/>
                            </a:solidFill>
                            <a:effectLst/>
                            <a:latin typeface="Times New Roman" panose="02020603050405020304" pitchFamily="18" charset="0"/>
                            <a:cs typeface="Times New Roman" panose="02020603050405020304" pitchFamily="18" charset="0"/>
                          </a:rPr>
                          <m:t>4</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a) </a:t>
                </a:r>
                <a:r>
                  <a:rPr lang="en-US" sz="2800" dirty="0" err="1">
                    <a:solidFill>
                      <a:schemeClr val="tx1"/>
                    </a:solidFill>
                    <a:effectLst/>
                    <a:latin typeface="Times New Roman" panose="02020603050405020304" pitchFamily="18" charset="0"/>
                    <a:ea typeface="Times New Roman" panose="02020603050405020304" pitchFamily="18" charset="0"/>
                  </a:rPr>
                  <a:t>Nêu</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hệ</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số</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mỗi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trên</a:t>
                </a:r>
                <a:r>
                  <a:rPr lang="en-US" sz="2800" dirty="0">
                    <a:solidFill>
                      <a:schemeClr val="tx1"/>
                    </a:solidFill>
                    <a:effectLst/>
                    <a:latin typeface="Times New Roman" panose="02020603050405020304" pitchFamily="18" charset="0"/>
                    <a:ea typeface="Times New Roman" panose="02020603050405020304" pitchFamily="18" charset="0"/>
                  </a:rPr>
                  <a:t>?</a:t>
                </a:r>
              </a:p>
              <a:p>
                <a:pPr algn="just">
                  <a:spcBef>
                    <a:spcPts val="600"/>
                  </a:spcBef>
                </a:pPr>
                <a:r>
                  <a:rPr lang="en-US" sz="2800" dirty="0">
                    <a:solidFill>
                      <a:schemeClr val="tx1"/>
                    </a:solidFill>
                    <a:effectLst/>
                    <a:latin typeface="Times New Roman" panose="02020603050405020304" pitchFamily="18" charset="0"/>
                    <a:ea typeface="Times New Roman" panose="02020603050405020304" pitchFamily="18" charset="0"/>
                  </a:rPr>
                  <a:t>b) So </a:t>
                </a:r>
                <a:r>
                  <a:rPr lang="en-US" sz="2800" dirty="0" err="1">
                    <a:solidFill>
                      <a:schemeClr val="tx1"/>
                    </a:solidFill>
                    <a:effectLst/>
                    <a:latin typeface="Times New Roman" panose="02020603050405020304" pitchFamily="18" charset="0"/>
                    <a:ea typeface="Times New Roman" panose="02020603050405020304" pitchFamily="18" charset="0"/>
                  </a:rPr>
                  <a:t>sánh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phần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biến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mỗi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đơn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thức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trên</a:t>
                </a:r>
                <a:r>
                  <a:rPr lang="en-US" sz="2800" dirty="0">
                    <a:solidFill>
                      <a:schemeClr val="tx1"/>
                    </a:solidFill>
                    <a:effectLst/>
                    <a:latin typeface="Times New Roman" panose="02020603050405020304" pitchFamily="18" charset="0"/>
                    <a:ea typeface="Times New Roman" panose="02020603050405020304" pitchFamily="18" charset="0"/>
                  </a:rPr>
                  <a:t>?</a:t>
                </a:r>
              </a:p>
            </p:txBody>
          </p:sp>
        </mc:Choice>
        <mc:Fallback xmlns="">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1DD6D0-98D4-A639-E235-FB3CC28F3AAD}"/>
                  </a:ext>
                </a:extLst>
              </p:cNvPr>
              <p:cNvSpPr txBox="1">
                <a:spLocks noRot="1" noChangeAspect="1" noMove="1" noResize="1" noEditPoints="1" noAdjustHandles="1" noChangeArrowheads="1" noChangeShapeType="1" noTextEdit="1"/>
              </p:cNvSpPr>
              <p:nvPr/>
            </p:nvSpPr>
            <p:spPr>
              <a:xfrm>
                <a:off x="721865" y="1734492"/>
                <a:ext cx="7467601" cy="1614481"/>
              </a:xfrm>
              <a:prstGeom prst="rect">
                <a:avLst/>
              </a:prstGeom>
              <a:blipFill>
                <a:blip r:embed="rId6"/>
                <a:stretch>
                  <a:fillRect l="-1633" b="-102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D94B662-5AED-0860-6FB0-8160E844D91D}"/>
                  </a:ext>
                </a:extLst>
              </p:cNvPr>
              <p:cNvSpPr txBox="1"/>
              <p:nvPr/>
            </p:nvSpPr>
            <p:spPr>
              <a:xfrm>
                <a:off x="683430" y="3249477"/>
                <a:ext cx="8452948" cy="2273508"/>
              </a:xfrm>
              <a:prstGeom prst="rect">
                <a:avLst/>
              </a:prstGeom>
              <a:noFill/>
            </p:spPr>
            <p:txBody>
              <a:bodyPr wrap="square">
                <a:spAutoFit/>
              </a:bodyPr>
              <a:lstStyle/>
              <a:p>
                <a:pPr algn="ctr">
                  <a:spcBef>
                    <a:spcPts val="600"/>
                  </a:spcBef>
                </a:pPr>
                <a:r>
                  <a:rPr lang="en-US" sz="2800" b="1" dirty="0" err="1">
                    <a:solidFill>
                      <a:srgbClr val="0000FF"/>
                    </a:solidFill>
                    <a:latin typeface="Times New Roman" panose="02020603050405020304" pitchFamily="18" charset="0"/>
                    <a:ea typeface="Times New Roman" panose="02020603050405020304" pitchFamily="18" charset="0"/>
                  </a:rPr>
                  <a:t>G</a:t>
                </a:r>
                <a:r>
                  <a:rPr lang="en-US" sz="2800" b="1" dirty="0" err="1">
                    <a:solidFill>
                      <a:srgbClr val="0000FF"/>
                    </a:solidFill>
                    <a:effectLst/>
                    <a:latin typeface="Times New Roman" panose="02020603050405020304" pitchFamily="18" charset="0"/>
                    <a:ea typeface="Times New Roman" panose="02020603050405020304" pitchFamily="18" charset="0"/>
                  </a:rPr>
                  <a:t>iải</a:t>
                </a:r>
                <a:r>
                  <a:rPr lang="en-US" sz="2800" b="1" dirty="0">
                    <a:solidFill>
                      <a:srgbClr val="0000FF"/>
                    </a:solidFill>
                    <a:effectLst/>
                    <a:latin typeface="Times New Roman" panose="02020603050405020304" pitchFamily="18" charset="0"/>
                    <a:ea typeface="Times New Roman" panose="02020603050405020304" pitchFamily="18" charset="0"/>
                  </a:rPr>
                  <a:t> </a:t>
                </a:r>
                <a:endParaRPr lang="en-US" sz="2800" b="1" dirty="0">
                  <a:effectLst/>
                  <a:latin typeface="Times New Roman" panose="02020603050405020304" pitchFamily="18" charset="0"/>
                  <a:ea typeface="Times New Roman" panose="02020603050405020304" pitchFamily="18" charset="0"/>
                </a:endParaRPr>
              </a:p>
              <a:p>
                <a:pPr algn="just">
                  <a:spcBef>
                    <a:spcPts val="600"/>
                  </a:spcBef>
                </a:pPr>
                <a:r>
                  <a:rPr lang="en-US" sz="2800" dirty="0">
                    <a:effectLst/>
                    <a:latin typeface="Times New Roman" panose="02020603050405020304" pitchFamily="18" charset="0"/>
                    <a:ea typeface="Times New Roman" panose="02020603050405020304" pitchFamily="18" charset="0"/>
                  </a:rPr>
                  <a:t>a)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oMath>
                </a14:m>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2800" dirty="0">
                    <a:solidFill>
                      <a:srgbClr val="0000FF"/>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hệ</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số</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a:rPr lang="en-US" sz="2800" i="1" smtClean="0">
                        <a:solidFill>
                          <a:srgbClr val="FF0000"/>
                        </a:solidFill>
                        <a:effectLst/>
                        <a:latin typeface="Cambria Math" panose="02040503050406030204" pitchFamily="18" charset="0"/>
                        <a:ea typeface="Times New Roman" panose="02020603050405020304" pitchFamily="18" charset="0"/>
                      </a:rPr>
                      <m:t>−3</m:t>
                    </m:r>
                  </m:oMath>
                </a14:m>
                <a:endParaRPr lang="en-US" sz="2800" dirty="0">
                  <a:effectLst/>
                  <a:latin typeface="Times New Roman" panose="02020603050405020304" pitchFamily="18" charset="0"/>
                  <a:ea typeface="Times New Roman" panose="02020603050405020304" pitchFamily="18" charset="0"/>
                </a:endParaRPr>
              </a:p>
              <a:p>
                <a:pPr algn="just">
                  <a:spcBef>
                    <a:spcPts val="600"/>
                  </a:spcBef>
                </a:pPr>
                <a:r>
                  <a:rPr lang="en-US" sz="2800" dirty="0">
                    <a:effectLst/>
                    <a:latin typeface="Times New Roman" panose="02020603050405020304" pitchFamily="18" charset="0"/>
                    <a:ea typeface="Times New Roman" panose="02020603050405020304" pitchFamily="18" charset="0"/>
                  </a:rPr>
                  <a:t>b)</a:t>
                </a:r>
                <a:r>
                  <a:rPr lang="en-US" sz="2800" b="1" dirty="0">
                    <a:effectLst/>
                    <a:latin typeface="Times New Roman" panose="02020603050405020304" pitchFamily="18" charset="0"/>
                    <a:ea typeface="Times New Roman" panose="02020603050405020304" pitchFamily="18" charset="0"/>
                  </a:rPr>
                  <a:t> </a:t>
                </a:r>
                <a:r>
                  <a:rPr lang="en-US" sz="2800" dirty="0">
                    <a:effectLst/>
                    <a:latin typeface="Times New Roman" panose="02020603050405020304" pitchFamily="18" charset="0"/>
                    <a:ea typeface="Times New Roman" panose="02020603050405020304" pitchFamily="18" charset="0"/>
                  </a:rPr>
                  <a:t>Hai </a:t>
                </a:r>
                <a:r>
                  <a:rPr lang="en-US" sz="2800" dirty="0" err="1">
                    <a:effectLst/>
                    <a:latin typeface="Times New Roman" panose="02020603050405020304" pitchFamily="18" charset="0"/>
                    <a:ea typeface="Times New Roman" panose="02020603050405020304" pitchFamily="18" charset="0"/>
                  </a:rPr>
                  <a:t>đơn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và</a:t>
                </a:r>
                <a:r>
                  <a:rPr lang="en-US" sz="2800" dirty="0">
                    <a:solidFill>
                      <a:srgbClr val="0000FF"/>
                    </a:solidFill>
                    <a:effectLst/>
                    <a:latin typeface="Times New Roman" panose="02020603050405020304" pitchFamily="18" charset="0"/>
                    <a:ea typeface="Times New Roman" panose="02020603050405020304" pitchFamily="18" charset="0"/>
                  </a:rPr>
                  <a:t> </a:t>
                </a:r>
                <a14:m>
                  <m:oMath xmlns:m="http://schemas.openxmlformats.org/officeDocument/2006/math">
                    <m:r>
                      <m:rPr>
                        <m:nor/>
                      </m:rPr>
                      <a:rPr lang="en-US" sz="28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F0000"/>
                            </a:solidFill>
                            <a:effectLst/>
                            <a:latin typeface="Cambria Math" panose="02040503050406030204" pitchFamily="18" charset="0"/>
                            <a:ea typeface="Times New Roman" panose="02020603050405020304" pitchFamily="18" charset="0"/>
                          </a:rPr>
                        </m:ctrlPr>
                      </m:sSupPr>
                      <m:e>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F0000"/>
                    </a:solidFill>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cùng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phần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biến</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13" name="TextBox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D94B662-5AED-0860-6FB0-8160E844D91D}"/>
                  </a:ext>
                </a:extLst>
              </p:cNvPr>
              <p:cNvSpPr txBox="1">
                <a:spLocks noRot="1" noChangeAspect="1" noMove="1" noResize="1" noEditPoints="1" noAdjustHandles="1" noChangeArrowheads="1" noChangeShapeType="1" noTextEdit="1"/>
              </p:cNvSpPr>
              <p:nvPr/>
            </p:nvSpPr>
            <p:spPr>
              <a:xfrm>
                <a:off x="683430" y="3249477"/>
                <a:ext cx="8452948" cy="2273508"/>
              </a:xfrm>
              <a:prstGeom prst="rect">
                <a:avLst/>
              </a:prstGeom>
              <a:blipFill>
                <a:blip r:embed="rId7"/>
                <a:stretch>
                  <a:fillRect l="-1442" t="-2681" b="-6702"/>
                </a:stretch>
              </a:blipFill>
            </p:spPr>
            <p:txBody>
              <a:bodyPr/>
              <a:lstStyle/>
              <a:p>
                <a:r>
                  <a:rPr lang="en-US">
                    <a:noFill/>
                  </a:rPr>
                  <a:t> </a:t>
                </a:r>
              </a:p>
            </p:txBody>
          </p:sp>
        </mc:Fallback>
      </mc:AlternateContent>
      <p:pic>
        <p:nvPicPr>
          <p:cNvPr id="14" name="Picture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F0FCA62-2DAA-92BF-ADBA-78DA4C40333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8819"/>
          <a:stretch/>
        </p:blipFill>
        <p:spPr>
          <a:xfrm>
            <a:off x="10304939" y="4386231"/>
            <a:ext cx="1470213" cy="1470213"/>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DFD00A0-DBDC-900E-1BD7-E49115893D39}"/>
              </a:ext>
            </a:extLst>
          </p:cNvPr>
          <p:cNvPicPr>
            <a:picLocks noChangeAspect="1"/>
          </p:cNvPicPr>
          <p:nvPr/>
        </p:nvPicPr>
        <p:blipFill>
          <a:blip r:embed="rId9"/>
          <a:stretch>
            <a:fillRect/>
          </a:stretch>
        </p:blipFill>
        <p:spPr>
          <a:xfrm>
            <a:off x="9819808" y="4482154"/>
            <a:ext cx="1656299" cy="1622725"/>
          </a:xfrm>
          <a:prstGeom prst="rect">
            <a:avLst/>
          </a:prstGeom>
        </p:spPr>
      </p:pic>
      <mc:AlternateContent xmlns:mc="http://schemas.openxmlformats.org/markup-compatibility/2006" xmlns:a14="http://schemas.microsoft.com/office/drawing/2010/main">
        <mc:Choice Requires="a14">
          <p:sp>
            <p:nvSpPr>
              <p:cNvPr id="16" name="Speech Bubble: Rectangle with Corners Rounded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FDE564-3D84-DAE1-27E8-E8632F33F58A}"/>
                  </a:ext>
                </a:extLst>
              </p:cNvPr>
              <p:cNvSpPr/>
              <p:nvPr/>
            </p:nvSpPr>
            <p:spPr>
              <a:xfrm>
                <a:off x="7242920" y="1113943"/>
                <a:ext cx="4503604" cy="2544193"/>
              </a:xfrm>
              <a:prstGeom prst="wedgeRoundRectCallout">
                <a:avLst>
                  <a:gd name="adj1" fmla="val 22556"/>
                  <a:gd name="adj2" fmla="val 83422"/>
                  <a:gd name="adj3" fmla="val 16667"/>
                </a:avLst>
              </a:prstGeom>
              <a:solidFill>
                <a:schemeClr val="accent1">
                  <a:alpha val="8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rgbClr val="F2F8EE"/>
                            </a:solidFill>
                            <a:effectLst/>
                            <a:latin typeface="Cambria Math" panose="02040503050406030204" pitchFamily="18" charset="0"/>
                            <a:ea typeface="Times New Roman" panose="02020603050405020304" pitchFamily="18" charset="0"/>
                          </a:rPr>
                        </m:ctrlPr>
                      </m:sSupPr>
                      <m:e>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0 </a:t>
                </a:r>
                <a:r>
                  <a:rPr lang="en-US" sz="2800"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2F8EE"/>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Ta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nói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đơn</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đồng</a:t>
                </a:r>
                <a:r>
                  <a:rPr lang="en-US" sz="28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solidFill>
                      <a:srgbClr val="FFFF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solidFill>
                    <a:srgbClr val="FFFF00"/>
                  </a:solidFill>
                  <a:latin typeface="Times New Roman" panose="02020603050405020304" pitchFamily="18" charset="0"/>
                  <a:cs typeface="Times New Roman" panose="02020603050405020304" pitchFamily="18" charset="0"/>
                </a:endParaRPr>
              </a:p>
            </p:txBody>
          </p:sp>
        </mc:Choice>
        <mc:Fallback xmlns="">
          <p:sp>
            <p:nvSpPr>
              <p:cNvPr id="16" name="Speech Bubble: Rectangle with Corners Rounded 1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FDE564-3D84-DAE1-27E8-E8632F33F58A}"/>
                  </a:ext>
                </a:extLst>
              </p:cNvPr>
              <p:cNvSpPr>
                <a:spLocks noRot="1" noChangeAspect="1" noMove="1" noResize="1" noEditPoints="1" noAdjustHandles="1" noChangeArrowheads="1" noChangeShapeType="1" noTextEdit="1"/>
              </p:cNvSpPr>
              <p:nvPr/>
            </p:nvSpPr>
            <p:spPr>
              <a:xfrm>
                <a:off x="7242920" y="1113943"/>
                <a:ext cx="4503604" cy="2544193"/>
              </a:xfrm>
              <a:prstGeom prst="wedgeRoundRectCallout">
                <a:avLst>
                  <a:gd name="adj1" fmla="val 22556"/>
                  <a:gd name="adj2" fmla="val 83422"/>
                  <a:gd name="adj3" fmla="val 16667"/>
                </a:avLst>
              </a:prstGeom>
              <a:blipFill>
                <a:blip r:embed="rId10"/>
                <a:stretch>
                  <a:fillRect/>
                </a:stretch>
              </a:blipFill>
            </p:spPr>
            <p:txBody>
              <a:bodyPr/>
              <a:lstStyle/>
              <a:p>
                <a:r>
                  <a:rPr lang="en-US">
                    <a:noFill/>
                  </a:rPr>
                  <a:t> </a:t>
                </a:r>
              </a:p>
            </p:txBody>
          </p:sp>
        </mc:Fallback>
      </mc:AlternateContent>
      <p:sp>
        <p:nvSpPr>
          <p:cNvPr id="18" name="Thought Bubble: Cloud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2CC1A89-F49D-F232-C4BD-1D3FA1C3E6AE}"/>
              </a:ext>
            </a:extLst>
          </p:cNvPr>
          <p:cNvSpPr/>
          <p:nvPr/>
        </p:nvSpPr>
        <p:spPr>
          <a:xfrm>
            <a:off x="1418669" y="5461574"/>
            <a:ext cx="7467601" cy="1182831"/>
          </a:xfrm>
          <a:prstGeom prst="cloudCallout">
            <a:avLst>
              <a:gd name="adj1" fmla="val 64503"/>
              <a:gd name="adj2" fmla="val -319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cs typeface="Times New Roman" panose="02020603050405020304" pitchFamily="18" charset="0"/>
            </a:endParaRPr>
          </a:p>
        </p:txBody>
      </p:sp>
      <p:sp>
        <p:nvSpPr>
          <p:cNvPr id="195" name="TextBox 19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089B9A5-D893-E543-C634-9F5F556AD60C}"/>
              </a:ext>
            </a:extLst>
          </p:cNvPr>
          <p:cNvSpPr txBox="1"/>
          <p:nvPr/>
        </p:nvSpPr>
        <p:spPr>
          <a:xfrm>
            <a:off x="1710938" y="1369564"/>
            <a:ext cx="333753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sp>
        <p:nvSpPr>
          <p:cNvPr id="3" name="TextBox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6199C4-876D-A2A1-48B7-51CDCF8A8F4D}"/>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4" name="Rectangle 3">
            <a:extLst>
              <a:ext uri="{FF2B5EF4-FFF2-40B4-BE49-F238E27FC236}">
                <a16:creationId xmlns:a16="http://schemas.microsoft.com/office/drawing/2014/main" id="{73EBCE43-3D15-98CD-9F54-F6220D3ED8D7}"/>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7" name="Đồng hồ đếm ngược 3 phút gây sốc  3 Minutes">
            <a:hlinkClick r:id="" action="ppaction://media"/>
            <a:extLst>
              <a:ext uri="{FF2B5EF4-FFF2-40B4-BE49-F238E27FC236}">
                <a16:creationId xmlns:a16="http://schemas.microsoft.com/office/drawing/2014/main" id="{2FD434C7-7A44-7BE2-72A8-D7F2029C4DAB}"/>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246870" y="5830096"/>
            <a:ext cx="1380123" cy="776319"/>
          </a:xfrm>
          <a:prstGeom prst="rect">
            <a:avLst/>
          </a:prstGeom>
        </p:spPr>
      </p:pic>
    </p:spTree>
    <p:extLst>
      <p:ext uri="{BB962C8B-B14F-4D97-AF65-F5344CB8AC3E}">
        <p14:creationId xmlns:p14="http://schemas.microsoft.com/office/powerpoint/2010/main" val="34728924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5"/>
                                        </p:tgtEl>
                                        <p:attrNameLst>
                                          <p:attrName>style.visibility</p:attrName>
                                        </p:attrNameLst>
                                      </p:cBhvr>
                                      <p:to>
                                        <p:strVal val="visible"/>
                                      </p:to>
                                    </p:set>
                                    <p:animEffect transition="in" filter="fade">
                                      <p:cBhvr>
                                        <p:cTn id="15" dur="500"/>
                                        <p:tgtEl>
                                          <p:spTgt spid="195"/>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500"/>
                                        <p:tgtEl>
                                          <p:spTgt spid="7"/>
                                        </p:tgtEl>
                                      </p:cBhvr>
                                    </p:animEffect>
                                    <p:set>
                                      <p:cBhvr>
                                        <p:cTn id="33" dur="1" fill="hold">
                                          <p:stCondLst>
                                            <p:cond delay="499"/>
                                          </p:stCondLst>
                                        </p:cTn>
                                        <p:tgtEl>
                                          <p:spTgt spid="7"/>
                                        </p:tgtEl>
                                        <p:attrNameLst>
                                          <p:attrName>style.visibility</p:attrName>
                                        </p:attrNameLst>
                                      </p:cBhvr>
                                      <p:to>
                                        <p:strVal val="hidden"/>
                                      </p:to>
                                    </p:set>
                                    <p:cmd type="call" cmd="stop">
                                      <p:cBhvr>
                                        <p:cTn id="34" dur="1">
                                          <p:stCondLst>
                                            <p:cond delay="499"/>
                                          </p:stCondLst>
                                        </p:cTn>
                                        <p:tgtEl>
                                          <p:spTgt spid="7"/>
                                        </p:tgtEl>
                                      </p:cBhvr>
                                    </p:cmd>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xEl>
                                              <p:pRg st="0" end="0"/>
                                            </p:txEl>
                                          </p:spTgt>
                                        </p:tgtEl>
                                        <p:attrNameLst>
                                          <p:attrName>style.visibility</p:attrName>
                                        </p:attrNameLst>
                                      </p:cBhvr>
                                      <p:to>
                                        <p:strVal val="visible"/>
                                      </p:to>
                                    </p:set>
                                    <p:animEffect transition="in" filter="fade">
                                      <p:cBhvr>
                                        <p:cTn id="39" dur="500"/>
                                        <p:tgtEl>
                                          <p:spTgt spid="13">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xEl>
                                              <p:pRg st="1" end="1"/>
                                            </p:txEl>
                                          </p:spTgt>
                                        </p:tgtEl>
                                        <p:attrNameLst>
                                          <p:attrName>style.visibility</p:attrName>
                                        </p:attrNameLst>
                                      </p:cBhvr>
                                      <p:to>
                                        <p:strVal val="visible"/>
                                      </p:to>
                                    </p:set>
                                    <p:animEffect transition="in" filter="fade">
                                      <p:cBhvr>
                                        <p:cTn id="44" dur="500"/>
                                        <p:tgtEl>
                                          <p:spTgt spid="13">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13">
                                            <p:txEl>
                                              <p:pRg st="2" end="2"/>
                                            </p:txEl>
                                          </p:spTgt>
                                        </p:tgtEl>
                                        <p:attrNameLst>
                                          <p:attrName>style.visibility</p:attrName>
                                        </p:attrNameLst>
                                      </p:cBhvr>
                                      <p:to>
                                        <p:strVal val="visible"/>
                                      </p:to>
                                    </p:set>
                                    <p:animEffect transition="in" filter="fade">
                                      <p:cBhvr>
                                        <p:cTn id="49" dur="500"/>
                                        <p:tgtEl>
                                          <p:spTgt spid="13">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xEl>
                                              <p:pRg st="3" end="3"/>
                                            </p:txEl>
                                          </p:spTgt>
                                        </p:tgtEl>
                                        <p:attrNameLst>
                                          <p:attrName>style.visibility</p:attrName>
                                        </p:attrNameLst>
                                      </p:cBhvr>
                                      <p:to>
                                        <p:strVal val="visible"/>
                                      </p:to>
                                    </p:set>
                                    <p:animEffect transition="in" filter="fade">
                                      <p:cBhvr>
                                        <p:cTn id="54" dur="500"/>
                                        <p:tgtEl>
                                          <p:spTgt spid="13">
                                            <p:txEl>
                                              <p:pRg st="3" end="3"/>
                                            </p:txEl>
                                          </p:spTgt>
                                        </p:tgtEl>
                                      </p:cBhvr>
                                    </p:animEffect>
                                  </p:childTnLst>
                                </p:cTn>
                              </p:par>
                              <p:par>
                                <p:cTn id="55" presetID="10" presetClass="exit" presetSubtype="0" fill="hold" nodeType="withEffect">
                                  <p:stCondLst>
                                    <p:cond delay="0"/>
                                  </p:stCondLst>
                                  <p:childTnLst>
                                    <p:animEffect transition="out" filter="fade">
                                      <p:cBhvr>
                                        <p:cTn id="56" dur="500"/>
                                        <p:tgtEl>
                                          <p:spTgt spid="14"/>
                                        </p:tgtEl>
                                      </p:cBhvr>
                                    </p:animEffect>
                                    <p:set>
                                      <p:cBhvr>
                                        <p:cTn id="57" dur="1" fill="hold">
                                          <p:stCondLst>
                                            <p:cond delay="499"/>
                                          </p:stCondLst>
                                        </p:cTn>
                                        <p:tgtEl>
                                          <p:spTgt spid="14"/>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500"/>
                                        <p:tgtEl>
                                          <p:spTgt spid="18"/>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9114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5" restart="whenNotActive" fill="hold" evtFilter="cancelBubble" nodeType="interactiveSeq">
                <p:stCondLst>
                  <p:cond evt="onClick" delay="0">
                    <p:tgtEl>
                      <p:spTgt spid="7"/>
                    </p:tgtEl>
                  </p:cond>
                </p:stCondLst>
                <p:endSync evt="end" delay="0">
                  <p:rtn val="all"/>
                </p:endSync>
                <p:childTnLst>
                  <p:par>
                    <p:cTn id="76" fill="hold">
                      <p:stCondLst>
                        <p:cond delay="0"/>
                      </p:stCondLst>
                      <p:childTnLst>
                        <p:par>
                          <p:cTn id="77" fill="hold">
                            <p:stCondLst>
                              <p:cond delay="0"/>
                            </p:stCondLst>
                            <p:childTnLst>
                              <p:par>
                                <p:cTn id="78" presetID="2" presetClass="mediacall" presetSubtype="0" fill="hold" nodeType="clickEffect">
                                  <p:stCondLst>
                                    <p:cond delay="0"/>
                                  </p:stCondLst>
                                  <p:childTnLst>
                                    <p:cmd type="call" cmd="togglePause">
                                      <p:cBhvr>
                                        <p:cTn id="79" dur="1" fill="hold"/>
                                        <p:tgtEl>
                                          <p:spTgt spid="7"/>
                                        </p:tgtEl>
                                      </p:cBhvr>
                                    </p:cmd>
                                  </p:childTnLst>
                                </p:cTn>
                              </p:par>
                            </p:childTnLst>
                          </p:cTn>
                        </p:par>
                      </p:childTnLst>
                    </p:cTn>
                  </p:par>
                </p:childTnLst>
              </p:cTn>
              <p:nextCondLst>
                <p:cond evt="onClick" delay="0">
                  <p:tgtEl>
                    <p:spTgt spid="7"/>
                  </p:tgtEl>
                </p:cond>
              </p:nextCondLst>
            </p:seq>
            <p:video>
              <p:cMediaNode vol="80000">
                <p:cTn id="80" fill="hold" display="0">
                  <p:stCondLst>
                    <p:cond delay="indefinite"/>
                  </p:stCondLst>
                </p:cTn>
                <p:tgtEl>
                  <p:spTgt spid="7"/>
                </p:tgtEl>
              </p:cMediaNode>
            </p:video>
          </p:childTnLst>
        </p:cTn>
      </p:par>
    </p:tnLst>
    <p:bldLst>
      <p:bldP spid="9" grpId="0"/>
      <p:bldP spid="16" grpId="0" animBg="1"/>
      <p:bldP spid="18" grpId="0" animBg="1"/>
      <p:bldP spid="195"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8AAE3D8-77EE-4F56-A5EE-7E91670CF771}"/>
              </a:ext>
            </a:extLst>
          </p:cNvPr>
          <p:cNvPicPr>
            <a:picLocks noChangeAspect="1"/>
          </p:cNvPicPr>
          <p:nvPr/>
        </p:nvPicPr>
        <p:blipFill>
          <a:blip r:embed="rId2"/>
          <a:stretch>
            <a:fillRect/>
          </a:stretch>
        </p:blipFill>
        <p:spPr>
          <a:xfrm>
            <a:off x="0" y="0"/>
            <a:ext cx="12192000" cy="6928898"/>
          </a:xfrm>
          <a:prstGeom prst="rect">
            <a:avLst/>
          </a:prstGeom>
        </p:spPr>
      </p:pic>
      <p:grpSp>
        <p:nvGrpSpPr>
          <p:cNvPr id="26" name="Group 2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C8E446F-BD3C-3CD6-BBE7-1B73A2E6D780}"/>
              </a:ext>
            </a:extLst>
          </p:cNvPr>
          <p:cNvGrpSpPr/>
          <p:nvPr/>
        </p:nvGrpSpPr>
        <p:grpSpPr>
          <a:xfrm>
            <a:off x="1059049" y="1548053"/>
            <a:ext cx="10246659" cy="1916396"/>
            <a:chOff x="972670" y="1512604"/>
            <a:chExt cx="10246659" cy="1916396"/>
          </a:xfrm>
        </p:grpSpPr>
        <p:sp>
          <p:nvSpPr>
            <p:cNvPr id="2" name="Flowchart: Alternate Process 1">
              <a:extLst>
                <a:ext uri="{FF2B5EF4-FFF2-40B4-BE49-F238E27FC236}">
                  <a16:creationId xmlns:a16="http://schemas.microsoft.com/office/drawing/2014/main" id="{4042C5C4-A7DD-E895-BB3C-B86F2B1909EE}"/>
                </a:ext>
              </a:extLst>
            </p:cNvPr>
            <p:cNvSpPr/>
            <p:nvPr/>
          </p:nvSpPr>
          <p:spPr>
            <a:xfrm>
              <a:off x="972670" y="1512604"/>
              <a:ext cx="10246659" cy="1916396"/>
            </a:xfrm>
            <a:prstGeom prst="flowChartAlternateProcess">
              <a:avLst/>
            </a:prstGeom>
            <a:solidFill>
              <a:schemeClr val="accent4">
                <a:lumMod val="40000"/>
                <a:lumOff val="60000"/>
                <a:alpha val="5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vi-VN"/>
            </a:p>
          </p:txBody>
        </p:sp>
        <p:pic>
          <p:nvPicPr>
            <p:cNvPr id="3" name="Picture 2">
              <a:extLst>
                <a:ext uri="{FF2B5EF4-FFF2-40B4-BE49-F238E27FC236}">
                  <a16:creationId xmlns:a16="http://schemas.microsoft.com/office/drawing/2014/main" id="{2F448BBA-2FCD-3224-3C27-EDDAE6EE308F}"/>
                </a:ext>
              </a:extLst>
            </p:cNvPr>
            <p:cNvPicPr>
              <a:picLocks noChangeAspect="1"/>
            </p:cNvPicPr>
            <p:nvPr/>
          </p:nvPicPr>
          <p:blipFill>
            <a:blip r:embed="rId3"/>
            <a:stretch>
              <a:fillRect/>
            </a:stretch>
          </p:blipFill>
          <p:spPr>
            <a:xfrm>
              <a:off x="1085790" y="2184423"/>
              <a:ext cx="563899" cy="51323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mc:AlternateContent xmlns:mc="http://schemas.openxmlformats.org/markup-compatibility/2006" xmlns:a14="http://schemas.microsoft.com/office/drawing/2010/main">
        <mc:Choice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380303-79EC-160C-4003-20905539560F}"/>
                  </a:ext>
                </a:extLst>
              </p:cNvPr>
              <p:cNvSpPr txBox="1"/>
              <p:nvPr/>
            </p:nvSpPr>
            <p:spPr>
              <a:xfrm>
                <a:off x="1736068" y="1876325"/>
                <a:ext cx="9456517" cy="1200329"/>
              </a:xfrm>
              <a:prstGeom prst="rect">
                <a:avLst/>
              </a:prstGeom>
              <a:noFill/>
            </p:spPr>
            <p:txBody>
              <a:bodyPr wrap="square">
                <a:spAutoFit/>
              </a:bodyPr>
              <a:lstStyle/>
              <a:p>
                <a:pPr algn="just">
                  <a:spcBef>
                    <a:spcPts val="600"/>
                  </a:spcBef>
                </a:pP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3600" b="1" i="0" smtClean="0">
                        <a:solidFill>
                          <a:srgbClr val="0000FF"/>
                        </a:solidFill>
                        <a:effectLst/>
                        <a:latin typeface="Cambria Math" panose="02040503050406030204" pitchFamily="18" charset="0"/>
                        <a:ea typeface="Times New Roman" panose="02020603050405020304" pitchFamily="18" charset="0"/>
                        <a:cs typeface="Times New Roman" panose="02020603050405020304" pitchFamily="18" charset="0"/>
                      </a:rPr>
                      <m:t>𝟎</m:t>
                    </m:r>
                  </m:oMath>
                </a14:m>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gọi</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6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380303-79EC-160C-4003-20905539560F}"/>
                  </a:ext>
                </a:extLst>
              </p:cNvPr>
              <p:cNvSpPr txBox="1">
                <a:spLocks noRot="1" noChangeAspect="1" noMove="1" noResize="1" noEditPoints="1" noAdjustHandles="1" noChangeArrowheads="1" noChangeShapeType="1" noTextEdit="1"/>
              </p:cNvSpPr>
              <p:nvPr/>
            </p:nvSpPr>
            <p:spPr>
              <a:xfrm>
                <a:off x="1736068" y="1876325"/>
                <a:ext cx="9456517" cy="1200329"/>
              </a:xfrm>
              <a:prstGeom prst="rect">
                <a:avLst/>
              </a:prstGeom>
              <a:blipFill>
                <a:blip r:embed="rId4"/>
                <a:stretch>
                  <a:fillRect l="-1999" t="-8629" r="-1934" b="-17766"/>
                </a:stretch>
              </a:blipFill>
            </p:spPr>
            <p:txBody>
              <a:bodyPr/>
              <a:lstStyle/>
              <a:p>
                <a:r>
                  <a:rPr lang="en-US">
                    <a:noFill/>
                  </a:rPr>
                  <a:t> </a:t>
                </a:r>
              </a:p>
            </p:txBody>
          </p:sp>
        </mc:Fallback>
      </mc:AlternateContent>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A1692BE-C35B-6F40-8087-C6FCC138FC49}"/>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7" name="Rectangl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9ED15B8-D921-9331-F925-995EFAA45E4C}"/>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56080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40D01E-A710-7A05-D3A4-4F2099AC1C7B}"/>
              </a:ext>
            </a:extLst>
          </p:cNvPr>
          <p:cNvPicPr>
            <a:picLocks noChangeAspect="1"/>
          </p:cNvPicPr>
          <p:nvPr/>
        </p:nvPicPr>
        <p:blipFill>
          <a:blip r:embed="rId2"/>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20" name="TextBox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A63EDF0-4987-5F1F-9EAA-8F8B7589B4EE}"/>
                  </a:ext>
                </a:extLst>
              </p:cNvPr>
              <p:cNvSpPr txBox="1"/>
              <p:nvPr/>
            </p:nvSpPr>
            <p:spPr>
              <a:xfrm>
                <a:off x="674914" y="1361016"/>
                <a:ext cx="10616880" cy="1774717"/>
              </a:xfrm>
              <a:prstGeom prst="rect">
                <a:avLst/>
              </a:prstGeom>
              <a:noFill/>
            </p:spPr>
            <p:txBody>
              <a:bodyPr wrap="square">
                <a:spAutoFit/>
              </a:bodyPr>
              <a:lstStyle/>
              <a:p>
                <a:pPr algn="just"/>
                <a:r>
                  <a:rPr lang="en-US" sz="2600" b="1" dirty="0">
                    <a:solidFill>
                      <a:srgbClr val="000000"/>
                    </a:solidFill>
                    <a:effectLst/>
                    <a:latin typeface="Times New Roman" panose="02020603050405020304" pitchFamily="18" charset="0"/>
                    <a:ea typeface="Times New Roman" panose="02020603050405020304" pitchFamily="18" charset="0"/>
                  </a:rPr>
                  <a:t>Ví </a:t>
                </a:r>
                <a:r>
                  <a:rPr lang="en-US" sz="2600" b="1" dirty="0" err="1">
                    <a:solidFill>
                      <a:srgbClr val="000000"/>
                    </a:solidFill>
                    <a:effectLst/>
                    <a:latin typeface="Times New Roman" panose="02020603050405020304" pitchFamily="18" charset="0"/>
                    <a:ea typeface="Times New Roman" panose="02020603050405020304" pitchFamily="18" charset="0"/>
                  </a:rPr>
                  <a:t>dụ</a:t>
                </a:r>
                <a:r>
                  <a:rPr lang="en-US" sz="2600" b="1" dirty="0">
                    <a:solidFill>
                      <a:srgbClr val="000000"/>
                    </a:solidFill>
                    <a:effectLst/>
                    <a:latin typeface="Times New Roman" panose="02020603050405020304" pitchFamily="18" charset="0"/>
                    <a:ea typeface="Times New Roman" panose="02020603050405020304" pitchFamily="18" charset="0"/>
                  </a:rPr>
                  <a:t> 3: </a:t>
                </a:r>
                <a:r>
                  <a:rPr lang="en-US" sz="2600" dirty="0">
                    <a:solidFill>
                      <a:srgbClr val="000000"/>
                    </a:solidFill>
                    <a:latin typeface="Times New Roman" panose="02020603050405020304" pitchFamily="18" charset="0"/>
                    <a:cs typeface="Times New Roman" panose="02020603050405020304" pitchFamily="18" charset="0"/>
                  </a:rPr>
                  <a:t>(SGK/</a:t>
                </a:r>
                <a:r>
                  <a:rPr lang="en-US" sz="2600" dirty="0" err="1">
                    <a:solidFill>
                      <a:srgbClr val="000000"/>
                    </a:solidFill>
                    <a:latin typeface="Times New Roman" panose="02020603050405020304" pitchFamily="18" charset="0"/>
                    <a:cs typeface="Times New Roman" panose="02020603050405020304" pitchFamily="18" charset="0"/>
                  </a:rPr>
                  <a:t>trang</a:t>
                </a:r>
                <a:r>
                  <a:rPr lang="en-US" sz="2600" dirty="0">
                    <a:solidFill>
                      <a:srgbClr val="000000"/>
                    </a:solidFill>
                    <a:latin typeface="Times New Roman" panose="02020603050405020304" pitchFamily="18" charset="0"/>
                    <a:cs typeface="Times New Roman" panose="02020603050405020304" pitchFamily="18" charset="0"/>
                  </a:rPr>
                  <a:t> 7)</a:t>
                </a:r>
                <a:r>
                  <a:rPr lang="en-US" sz="2600" b="1"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Chỉ</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ra</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trong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trường</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hợp</a:t>
                </a:r>
                <a:r>
                  <a:rPr lang="en-US" sz="2600" dirty="0">
                    <a:solidFill>
                      <a:srgbClr val="000000"/>
                    </a:solidFill>
                    <a:effectLst/>
                    <a:latin typeface="Times New Roman" panose="02020603050405020304" pitchFamily="18" charset="0"/>
                    <a:ea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rPr>
                  <a:t>sau</a:t>
                </a:r>
                <a:r>
                  <a:rPr lang="en-US" sz="2600" dirty="0">
                    <a:solidFill>
                      <a:srgbClr val="000000"/>
                    </a:solidFill>
                    <a:effectLst/>
                    <a:latin typeface="Times New Roman" panose="02020603050405020304" pitchFamily="18" charset="0"/>
                    <a:ea typeface="Times New Roman" panose="02020603050405020304" pitchFamily="18" charset="0"/>
                  </a:rPr>
                  <a:t>:</a:t>
                </a:r>
              </a:p>
              <a:p>
                <a:pPr algn="just"/>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endPar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600" dirty="0">
                    <a:solidFill>
                      <a:srgbClr val="000000"/>
                    </a:solidFill>
                    <a:effectLst/>
                    <a:latin typeface="Times New Roman" panose="02020603050405020304" pitchFamily="18" charset="0"/>
                    <a:ea typeface="Times New Roman" panose="02020603050405020304" pitchFamily="18" charset="0"/>
                  </a:rPr>
                  <a:t>c) </a:t>
                </a:r>
                <a14:m>
                  <m:oMath xmlns:m="http://schemas.openxmlformats.org/officeDocument/2006/math">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600" i="1">
                            <a:solidFill>
                              <a:srgbClr val="000000"/>
                            </a:solidFill>
                            <a:effectLst/>
                            <a:latin typeface="Cambria Math" panose="02040503050406030204" pitchFamily="18" charset="0"/>
                            <a:ea typeface="Times New Roman" panose="02020603050405020304" pitchFamily="18" charset="0"/>
                          </a:rPr>
                        </m:ctrlPr>
                      </m:radPr>
                      <m:deg/>
                      <m:e>
                        <m:r>
                          <m:rPr>
                            <m:nor/>
                          </m:rPr>
                          <a:rPr lang="en-US" sz="2600" i="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e>
                    </m:rad>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20" name="TextBox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A63EDF0-4987-5F1F-9EAA-8F8B7589B4EE}"/>
                  </a:ext>
                </a:extLst>
              </p:cNvPr>
              <p:cNvSpPr txBox="1">
                <a:spLocks noRot="1" noChangeAspect="1" noMove="1" noResize="1" noEditPoints="1" noAdjustHandles="1" noChangeArrowheads="1" noChangeShapeType="1" noTextEdit="1"/>
              </p:cNvSpPr>
              <p:nvPr/>
            </p:nvSpPr>
            <p:spPr>
              <a:xfrm>
                <a:off x="674914" y="1361016"/>
                <a:ext cx="10616880" cy="1774717"/>
              </a:xfrm>
              <a:prstGeom prst="rect">
                <a:avLst/>
              </a:prstGeom>
              <a:blipFill>
                <a:blip r:embed="rId3"/>
                <a:stretch>
                  <a:fillRect l="-1034" t="-3093" b="-274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379E475-CF1C-3ECD-6521-77B2CE4B7D48}"/>
                  </a:ext>
                </a:extLst>
              </p:cNvPr>
              <p:cNvSpPr txBox="1"/>
              <p:nvPr/>
            </p:nvSpPr>
            <p:spPr>
              <a:xfrm>
                <a:off x="700474" y="2951894"/>
                <a:ext cx="10616880" cy="3636188"/>
              </a:xfrm>
              <a:prstGeom prst="rect">
                <a:avLst/>
              </a:prstGeom>
              <a:noFill/>
            </p:spPr>
            <p:txBody>
              <a:bodyPr wrap="square">
                <a:spAutoFit/>
              </a:bodyPr>
              <a:lstStyle/>
              <a:p>
                <a:pPr algn="ctr">
                  <a:spcBef>
                    <a:spcPts val="300"/>
                  </a:spcBef>
                  <a:spcAft>
                    <a:spcPts val="300"/>
                  </a:spcAft>
                </a:pPr>
                <a:r>
                  <a:rPr lang="en-US" sz="2600" b="1" dirty="0" err="1">
                    <a:solidFill>
                      <a:srgbClr val="FF0000"/>
                    </a:solidFill>
                    <a:latin typeface="Times New Roman" panose="02020603050405020304" pitchFamily="18" charset="0"/>
                    <a:ea typeface="Times New Roman" panose="02020603050405020304" pitchFamily="18" charset="0"/>
                  </a:rPr>
                  <a:t>G</a:t>
                </a:r>
                <a:r>
                  <a:rPr lang="en-US" sz="2600" b="1" dirty="0" err="1">
                    <a:solidFill>
                      <a:srgbClr val="FF0000"/>
                    </a:solidFill>
                    <a:effectLst/>
                    <a:latin typeface="Times New Roman" panose="02020603050405020304" pitchFamily="18" charset="0"/>
                    <a:ea typeface="Times New Roman" panose="02020603050405020304" pitchFamily="18" charset="0"/>
                  </a:rPr>
                  <a:t>iải</a:t>
                </a:r>
                <a:endParaRPr lang="en-US" sz="2600" dirty="0">
                  <a:solidFill>
                    <a:srgbClr val="FF0000"/>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Hai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600" i="1">
                            <a:solidFill>
                              <a:srgbClr val="000000"/>
                            </a:solidFill>
                            <a:effectLst/>
                            <a:latin typeface="Cambria Math" panose="02040503050406030204" pitchFamily="18" charset="0"/>
                            <a:ea typeface="Times New Roman" panose="020206030504050203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300"/>
                  </a:spcBef>
                  <a:spcAft>
                    <a:spcPts val="300"/>
                  </a:spcAft>
                </a:pP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Hai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0,5</m:t>
                    </m:r>
                    <m:sSup>
                      <m:sSupPr>
                        <m:ctrlPr>
                          <a:rPr lang="en-US" sz="2600" i="1">
                            <a:solidFill>
                              <a:srgbClr val="000000"/>
                            </a:solidFill>
                            <a:effectLst/>
                            <a:latin typeface="Cambria Math" panose="02040503050406030204" pitchFamily="18" charset="0"/>
                            <a:ea typeface="Times New Roman" panose="020206030504050203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Ba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f>
                      <m:fPr>
                        <m:ctrlPr>
                          <a:rPr lang="en-US" sz="2600" i="1">
                            <a:solidFill>
                              <a:srgbClr val="000000"/>
                            </a:solidFill>
                            <a:effectLst/>
                            <a:latin typeface="Cambria Math" panose="02040503050406030204" pitchFamily="18" charset="0"/>
                          </a:rPr>
                        </m:ctrlPr>
                      </m:fPr>
                      <m:num>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den>
                    </m:f>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2600" i="1">
                            <a:solidFill>
                              <a:srgbClr val="000000"/>
                            </a:solidFill>
                            <a:effectLst/>
                            <a:latin typeface="Cambria Math" panose="02040503050406030204" pitchFamily="18" charset="0"/>
                          </a:rPr>
                        </m:ctrlPr>
                      </m:radPr>
                      <m:deg/>
                      <m:e>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e>
                    </m:rad>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600" i="1">
                            <a:solidFill>
                              <a:srgbClr val="000000"/>
                            </a:solidFill>
                            <a:effectLst/>
                            <a:latin typeface="Cambria Math" panose="02040503050406030204" pitchFamily="18" charset="0"/>
                          </a:rPr>
                        </m:ctrlPr>
                      </m:sSupPr>
                      <m:e>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6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26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vi-VN" sz="2600" dirty="0">
                  <a:solidFill>
                    <a:srgbClr val="000000"/>
                  </a:solidFill>
                  <a:latin typeface="Times New Roman" panose="02020603050405020304" pitchFamily="18" charset="0"/>
                  <a:cs typeface="Times New Roman" panose="02020603050405020304" pitchFamily="18" charset="0"/>
                </a:endParaRPr>
              </a:p>
            </p:txBody>
          </p:sp>
        </mc:Choice>
        <mc:Fallback xmlns="">
          <p:sp>
            <p:nvSpPr>
              <p:cNvPr id="24" name="TextBox 2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379E475-CF1C-3ECD-6521-77B2CE4B7D48}"/>
                  </a:ext>
                </a:extLst>
              </p:cNvPr>
              <p:cNvSpPr txBox="1">
                <a:spLocks noRot="1" noChangeAspect="1" noMove="1" noResize="1" noEditPoints="1" noAdjustHandles="1" noChangeArrowheads="1" noChangeShapeType="1" noTextEdit="1"/>
              </p:cNvSpPr>
              <p:nvPr/>
            </p:nvSpPr>
            <p:spPr>
              <a:xfrm>
                <a:off x="700474" y="2951894"/>
                <a:ext cx="10616880" cy="3636188"/>
              </a:xfrm>
              <a:prstGeom prst="rect">
                <a:avLst/>
              </a:prstGeom>
              <a:blipFill>
                <a:blip r:embed="rId4"/>
                <a:stretch>
                  <a:fillRect l="-1033" t="-1508" r="-976" b="-3350"/>
                </a:stretch>
              </a:blipFill>
            </p:spPr>
            <p:txBody>
              <a:bodyPr/>
              <a:lstStyle/>
              <a:p>
                <a:r>
                  <a:rPr lang="en-US">
                    <a:noFill/>
                  </a:rPr>
                  <a:t> </a:t>
                </a:r>
              </a:p>
            </p:txBody>
          </p:sp>
        </mc:Fallback>
      </mc:AlternateContent>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FAC3EAB-F0A7-65A7-E88E-B42ACF6C908C}"/>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5"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A9B86A-11ED-B968-F497-B098DCABF02A}"/>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58156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xEl>
                                              <p:pRg st="1" end="1"/>
                                            </p:txEl>
                                          </p:spTgt>
                                        </p:tgtEl>
                                        <p:attrNameLst>
                                          <p:attrName>style.visibility</p:attrName>
                                        </p:attrNameLst>
                                      </p:cBhvr>
                                      <p:to>
                                        <p:strVal val="visible"/>
                                      </p:to>
                                    </p:set>
                                    <p:animEffect transition="in" filter="fade">
                                      <p:cBhvr>
                                        <p:cTn id="10" dur="500"/>
                                        <p:tgtEl>
                                          <p:spTgt spid="2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xEl>
                                              <p:pRg st="2" end="2"/>
                                            </p:txEl>
                                          </p:spTgt>
                                        </p:tgtEl>
                                        <p:attrNameLst>
                                          <p:attrName>style.visibility</p:attrName>
                                        </p:attrNameLst>
                                      </p:cBhvr>
                                      <p:to>
                                        <p:strVal val="visible"/>
                                      </p:to>
                                    </p:set>
                                    <p:animEffect transition="in" filter="fade">
                                      <p:cBhvr>
                                        <p:cTn id="13" dur="500"/>
                                        <p:tgtEl>
                                          <p:spTgt spid="20">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4">
                                            <p:txEl>
                                              <p:pRg st="0" end="0"/>
                                            </p:txEl>
                                          </p:spTgt>
                                        </p:tgtEl>
                                        <p:attrNameLst>
                                          <p:attrName>style.visibility</p:attrName>
                                        </p:attrNameLst>
                                      </p:cBhvr>
                                      <p:to>
                                        <p:strVal val="visible"/>
                                      </p:to>
                                    </p:set>
                                    <p:animEffect transition="in" filter="wipe(down)">
                                      <p:cBhvr>
                                        <p:cTn id="18" dur="500"/>
                                        <p:tgtEl>
                                          <p:spTgt spid="2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wipe(down)">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4">
                                            <p:txEl>
                                              <p:pRg st="2" end="2"/>
                                            </p:txEl>
                                          </p:spTgt>
                                        </p:tgtEl>
                                        <p:attrNameLst>
                                          <p:attrName>style.visibility</p:attrName>
                                        </p:attrNameLst>
                                      </p:cBhvr>
                                      <p:to>
                                        <p:strVal val="visible"/>
                                      </p:to>
                                    </p:set>
                                    <p:animEffect transition="in" filter="wipe(down)">
                                      <p:cBhvr>
                                        <p:cTn id="28" dur="500"/>
                                        <p:tgtEl>
                                          <p:spTgt spid="2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xEl>
                                              <p:pRg st="3" end="3"/>
                                            </p:txEl>
                                          </p:spTgt>
                                        </p:tgtEl>
                                        <p:attrNameLst>
                                          <p:attrName>style.visibility</p:attrName>
                                        </p:attrNameLst>
                                      </p:cBhvr>
                                      <p:to>
                                        <p:strVal val="visible"/>
                                      </p:to>
                                    </p:set>
                                    <p:animEffect transition="in" filter="wipe(down)">
                                      <p:cBhvr>
                                        <p:cTn id="33" dur="500"/>
                                        <p:tgtEl>
                                          <p:spTgt spid="2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3DE5032-25EF-08B1-2952-10DAE42CC22F}"/>
              </a:ext>
            </a:extLst>
          </p:cNvPr>
          <p:cNvPicPr>
            <a:picLocks noChangeAspect="1"/>
          </p:cNvPicPr>
          <p:nvPr/>
        </p:nvPicPr>
        <p:blipFill>
          <a:blip r:embed="rId4"/>
          <a:stretch>
            <a:fillRect/>
          </a:stretch>
        </p:blipFill>
        <p:spPr>
          <a:xfrm>
            <a:off x="0" y="0"/>
            <a:ext cx="12192000" cy="6928898"/>
          </a:xfrm>
          <a:prstGeom prst="rect">
            <a:avLst/>
          </a:prstGeom>
        </p:spPr>
      </p:pic>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68088F6-A934-8DCE-6042-6317D658BED3}"/>
              </a:ext>
            </a:extLst>
          </p:cNvPr>
          <p:cNvPicPr>
            <a:picLocks noChangeAspect="1"/>
          </p:cNvPicPr>
          <p:nvPr/>
        </p:nvPicPr>
        <p:blipFill>
          <a:blip r:embed="rId5"/>
          <a:stretch>
            <a:fillRect/>
          </a:stretch>
        </p:blipFill>
        <p:spPr>
          <a:xfrm>
            <a:off x="768070" y="1333456"/>
            <a:ext cx="762944" cy="762944"/>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F888B40-0EC8-39BC-AEFD-9CF4A87E4586}"/>
                  </a:ext>
                </a:extLst>
              </p:cNvPr>
              <p:cNvSpPr txBox="1"/>
              <p:nvPr/>
            </p:nvSpPr>
            <p:spPr>
              <a:xfrm>
                <a:off x="1518322" y="2046662"/>
                <a:ext cx="9537603" cy="1896545"/>
              </a:xfrm>
              <a:prstGeom prst="rect">
                <a:avLst/>
              </a:prstGeom>
              <a:noFill/>
            </p:spPr>
            <p:txBody>
              <a:bodyPr wrap="square">
                <a:spAutoFit/>
              </a:bodyPr>
              <a:lstStyle/>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Chỉ ra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3200" i="1">
                            <a:solidFill>
                              <a:schemeClr val="tx1"/>
                            </a:solidFill>
                            <a:effectLst/>
                            <a:latin typeface="Cambria Math" panose="02040503050406030204" pitchFamily="18" charset="0"/>
                            <a:ea typeface="Times New Roman" panose="02020603050405020304" pitchFamily="18" charset="0"/>
                          </a:rPr>
                        </m:ctrlPr>
                      </m:radPr>
                      <m:deg/>
                      <m:e>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e>
                    </m:rad>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p:txBody>
          </p:sp>
        </mc:Choice>
        <mc:Fallback xmlns="">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F888B40-0EC8-39BC-AEFD-9CF4A87E4586}"/>
                  </a:ext>
                </a:extLst>
              </p:cNvPr>
              <p:cNvSpPr txBox="1">
                <a:spLocks noRot="1" noChangeAspect="1" noMove="1" noResize="1" noEditPoints="1" noAdjustHandles="1" noChangeArrowheads="1" noChangeShapeType="1" noTextEdit="1"/>
              </p:cNvSpPr>
              <p:nvPr/>
            </p:nvSpPr>
            <p:spPr>
              <a:xfrm>
                <a:off x="1518322" y="2046662"/>
                <a:ext cx="9537603" cy="1896545"/>
              </a:xfrm>
              <a:prstGeom prst="rect">
                <a:avLst/>
              </a:prstGeom>
              <a:blipFill>
                <a:blip r:embed="rId6"/>
                <a:stretch>
                  <a:fillRect l="-1597" t="-4502" b="-96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3B21C5-0E29-762F-1259-1627CB666DCD}"/>
                  </a:ext>
                </a:extLst>
              </p:cNvPr>
              <p:cNvSpPr txBox="1"/>
              <p:nvPr/>
            </p:nvSpPr>
            <p:spPr>
              <a:xfrm>
                <a:off x="824691" y="3990017"/>
                <a:ext cx="9766198" cy="2388987"/>
              </a:xfrm>
              <a:prstGeom prst="rect">
                <a:avLst/>
              </a:prstGeom>
              <a:noFill/>
            </p:spPr>
            <p:txBody>
              <a:bodyPr wrap="square">
                <a:spAutoFit/>
              </a:bodyPr>
              <a:lstStyle/>
              <a:p>
                <a:pPr algn="ctr">
                  <a:spcBef>
                    <a:spcPts val="300"/>
                  </a:spcBef>
                  <a:spcAft>
                    <a:spcPts val="300"/>
                  </a:spcAft>
                </a:pPr>
                <a:r>
                  <a:rPr lang="fr-FR" sz="32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G</a:t>
                </a:r>
                <a:r>
                  <a:rPr lang="fr-FR" sz="32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iải</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fr-FR"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ad>
                      <m:radPr>
                        <m:degHide m:val="on"/>
                        <m:ctrlPr>
                          <a:rPr lang="en-US" sz="3200" i="1">
                            <a:solidFill>
                              <a:schemeClr val="tx1"/>
                            </a:solidFill>
                            <a:effectLst/>
                            <a:latin typeface="Cambria Math" panose="02040503050406030204" pitchFamily="18" charset="0"/>
                            <a:ea typeface="Times New Roman" panose="02020603050405020304" pitchFamily="18" charset="0"/>
                          </a:rPr>
                        </m:ctrlPr>
                      </m:radPr>
                      <m:deg/>
                      <m:e>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e>
                    </m:rad>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Hai </a:t>
                </a:r>
                <a14:m>
                  <m:oMath xmlns:m="http://schemas.openxmlformats.org/officeDocument/2006/math">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p:txBody>
          </p:sp>
        </mc:Choice>
        <mc:Fallback xmlns="">
          <p:sp>
            <p:nvSpPr>
              <p:cNvPr id="7" name="TextBox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03B21C5-0E29-762F-1259-1627CB666DCD}"/>
                  </a:ext>
                </a:extLst>
              </p:cNvPr>
              <p:cNvSpPr txBox="1">
                <a:spLocks noRot="1" noChangeAspect="1" noMove="1" noResize="1" noEditPoints="1" noAdjustHandles="1" noChangeArrowheads="1" noChangeShapeType="1" noTextEdit="1"/>
              </p:cNvSpPr>
              <p:nvPr/>
            </p:nvSpPr>
            <p:spPr>
              <a:xfrm>
                <a:off x="824691" y="3990017"/>
                <a:ext cx="9766198" cy="2388987"/>
              </a:xfrm>
              <a:prstGeom prst="rect">
                <a:avLst/>
              </a:prstGeom>
              <a:blipFill>
                <a:blip r:embed="rId7"/>
                <a:stretch>
                  <a:fillRect l="-1561" t="-3581" r="-1623" b="-7417"/>
                </a:stretch>
              </a:blipFill>
            </p:spPr>
            <p:txBody>
              <a:bodyPr/>
              <a:lstStyle/>
              <a:p>
                <a:r>
                  <a:rPr lang="en-US">
                    <a:noFill/>
                  </a:rPr>
                  <a:t> </a:t>
                </a:r>
              </a:p>
            </p:txBody>
          </p:sp>
        </mc:Fallback>
      </mc:AlternateContent>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65A19E7-570B-7E7F-7056-8E3A776B3B0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73457" y="4462873"/>
            <a:ext cx="1311965" cy="1311965"/>
          </a:xfrm>
          <a:prstGeom prst="rect">
            <a:avLst/>
          </a:prstGeom>
        </p:spPr>
      </p:pic>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9CF32F4-8472-7E8A-109A-CB6ED806B2AB}"/>
              </a:ext>
            </a:extLst>
          </p:cNvPr>
          <p:cNvSpPr txBox="1"/>
          <p:nvPr/>
        </p:nvSpPr>
        <p:spPr>
          <a:xfrm>
            <a:off x="1518322" y="1523442"/>
            <a:ext cx="6097464" cy="523220"/>
          </a:xfrm>
          <a:prstGeom prst="rect">
            <a:avLst/>
          </a:prstGeom>
          <a:noFill/>
        </p:spPr>
        <p:txBody>
          <a:bodyPr wrap="square">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sp>
        <p:nvSpPr>
          <p:cNvPr id="9" name="TextBox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C459CAA-798A-4522-17C7-0857FBBEA4CC}"/>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3.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10" name="Rectangl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F98D9E6-2207-D89B-770A-138939A7B1F8}"/>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BBBDA7EB-D376-24EC-93BD-213FEC109074}"/>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587318" y="5774838"/>
            <a:ext cx="1484244" cy="834887"/>
          </a:xfrm>
          <a:prstGeom prst="rect">
            <a:avLst/>
          </a:prstGeom>
        </p:spPr>
      </p:pic>
    </p:spTree>
    <p:extLst>
      <p:ext uri="{BB962C8B-B14F-4D97-AF65-F5344CB8AC3E}">
        <p14:creationId xmlns:p14="http://schemas.microsoft.com/office/powerpoint/2010/main" val="2431291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500"/>
                                        <p:tgtEl>
                                          <p:spTgt spid="5">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1" end="1"/>
                                            </p:txEl>
                                          </p:spTgt>
                                        </p:tgtEl>
                                        <p:attrNameLst>
                                          <p:attrName>style.visibility</p:attrName>
                                        </p:attrNameLst>
                                      </p:cBhvr>
                                      <p:to>
                                        <p:strVal val="visible"/>
                                      </p:to>
                                    </p:set>
                                    <p:animEffect transition="in" filter="fade">
                                      <p:cBhvr>
                                        <p:cTn id="16" dur="500"/>
                                        <p:tgtEl>
                                          <p:spTgt spid="5">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500"/>
                                        <p:tgtEl>
                                          <p:spTgt spid="5">
                                            <p:txEl>
                                              <p:pRg st="2" end="2"/>
                                            </p:txEl>
                                          </p:spTgt>
                                        </p:tgtEl>
                                      </p:cBhvr>
                                    </p:animEffect>
                                  </p:childTnLst>
                                </p:cTn>
                              </p:par>
                            </p:childTnLst>
                          </p:cTn>
                        </p:par>
                        <p:par>
                          <p:cTn id="20" fill="hold">
                            <p:stCondLst>
                              <p:cond delay="500"/>
                            </p:stCondLst>
                            <p:childTnLst>
                              <p:par>
                                <p:cTn id="21" presetID="6" presetClass="entr" presetSubtype="16"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circle(in)">
                                      <p:cBhvr>
                                        <p:cTn id="23" dur="500"/>
                                        <p:tgtEl>
                                          <p:spTgt spid="8"/>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3"/>
                                        </p:tgtEl>
                                      </p:cBhvr>
                                    </p:animEffect>
                                    <p:set>
                                      <p:cBhvr>
                                        <p:cTn id="35" dur="1" fill="hold">
                                          <p:stCondLst>
                                            <p:cond delay="499"/>
                                          </p:stCondLst>
                                        </p:cTn>
                                        <p:tgtEl>
                                          <p:spTgt spid="3"/>
                                        </p:tgtEl>
                                        <p:attrNameLst>
                                          <p:attrName>style.visibility</p:attrName>
                                        </p:attrNameLst>
                                      </p:cBhvr>
                                      <p:to>
                                        <p:strVal val="hidden"/>
                                      </p:to>
                                    </p:set>
                                    <p:cmd type="call" cmd="stop">
                                      <p:cBhvr>
                                        <p:cTn id="36" dur="1">
                                          <p:stCondLst>
                                            <p:cond delay="499"/>
                                          </p:stCondLst>
                                        </p:cTn>
                                        <p:tgtEl>
                                          <p:spTgt spid="3"/>
                                        </p:tgtEl>
                                      </p:cBhvr>
                                    </p:cmd>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xEl>
                                              <p:pRg st="0" end="0"/>
                                            </p:txEl>
                                          </p:spTgt>
                                        </p:tgtEl>
                                        <p:attrNameLst>
                                          <p:attrName>style.visibility</p:attrName>
                                        </p:attrNameLst>
                                      </p:cBhvr>
                                      <p:to>
                                        <p:strVal val="visible"/>
                                      </p:to>
                                    </p:set>
                                    <p:animEffect transition="in" filter="fade">
                                      <p:cBhvr>
                                        <p:cTn id="41" dur="500"/>
                                        <p:tgtEl>
                                          <p:spTgt spid="7">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Effect transition="in" filter="wipe(down)">
                                      <p:cBhvr>
                                        <p:cTn id="46" dur="500"/>
                                        <p:tgtEl>
                                          <p:spTgt spid="7">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7">
                                            <p:txEl>
                                              <p:pRg st="2" end="2"/>
                                            </p:txEl>
                                          </p:spTgt>
                                        </p:tgtEl>
                                        <p:attrNameLst>
                                          <p:attrName>style.visibility</p:attrName>
                                        </p:attrNameLst>
                                      </p:cBhvr>
                                      <p:to>
                                        <p:strVal val="visible"/>
                                      </p:to>
                                    </p:set>
                                    <p:animEffect transition="in" filter="wipe(down)">
                                      <p:cBhvr>
                                        <p:cTn id="51" dur="500"/>
                                        <p:tgtEl>
                                          <p:spTgt spid="7">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9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6" restart="whenNotActive" fill="hold" evtFilter="cancelBubble" nodeType="interactiveSeq">
                <p:stCondLst>
                  <p:cond evt="onClick" delay="0">
                    <p:tgtEl>
                      <p:spTgt spid="3"/>
                    </p:tgtEl>
                  </p:cond>
                </p:stCondLst>
                <p:endSync evt="end" delay="0">
                  <p:rtn val="all"/>
                </p:endSync>
                <p:childTnLst>
                  <p:par>
                    <p:cTn id="57" fill="hold">
                      <p:stCondLst>
                        <p:cond delay="0"/>
                      </p:stCondLst>
                      <p:childTnLst>
                        <p:par>
                          <p:cTn id="58" fill="hold">
                            <p:stCondLst>
                              <p:cond delay="0"/>
                            </p:stCondLst>
                            <p:childTnLst>
                              <p:par>
                                <p:cTn id="59" presetID="2" presetClass="mediacall" presetSubtype="0" fill="hold" nodeType="clickEffect">
                                  <p:stCondLst>
                                    <p:cond delay="0"/>
                                  </p:stCondLst>
                                  <p:childTnLst>
                                    <p:cmd type="call" cmd="togglePause">
                                      <p:cBhvr>
                                        <p:cTn id="60" dur="1" fill="hold"/>
                                        <p:tgtEl>
                                          <p:spTgt spid="3"/>
                                        </p:tgtEl>
                                      </p:cBhvr>
                                    </p:cmd>
                                  </p:childTnLst>
                                </p:cTn>
                              </p:par>
                            </p:childTnLst>
                          </p:cTn>
                        </p:par>
                      </p:childTnLst>
                    </p:cTn>
                  </p:par>
                </p:childTnLst>
              </p:cTn>
              <p:nextCondLst>
                <p:cond evt="onClick" delay="0">
                  <p:tgtEl>
                    <p:spTgt spid="3"/>
                  </p:tgtEl>
                </p:cond>
              </p:nextCondLst>
            </p:seq>
            <p:video>
              <p:cMediaNode vol="80000">
                <p:cTn id="61" fill="hold" display="0">
                  <p:stCondLst>
                    <p:cond delay="indefinite"/>
                  </p:stCondLst>
                </p:cTn>
                <p:tgtEl>
                  <p:spTgt spid="3"/>
                </p:tgtEl>
              </p:cMediaNode>
            </p:vide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79BE723-4B1E-65FD-7D18-1D4392E3A073}"/>
              </a:ext>
            </a:extLst>
          </p:cNvPr>
          <p:cNvPicPr>
            <a:picLocks noChangeAspect="1"/>
          </p:cNvPicPr>
          <p:nvPr/>
        </p:nvPicPr>
        <p:blipFill>
          <a:blip r:embed="rId4"/>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1772923-4733-4BFE-F7F9-AEBDDA39057E}"/>
              </a:ext>
            </a:extLst>
          </p:cNvPr>
          <p:cNvPicPr>
            <a:picLocks noChangeAspect="1"/>
          </p:cNvPicPr>
          <p:nvPr/>
        </p:nvPicPr>
        <p:blipFill>
          <a:blip r:embed="rId5"/>
          <a:stretch>
            <a:fillRect/>
          </a:stretch>
        </p:blipFill>
        <p:spPr>
          <a:xfrm>
            <a:off x="674914" y="1346733"/>
            <a:ext cx="1071564" cy="532495"/>
          </a:xfrm>
          <a:prstGeom prst="rect">
            <a:avLst/>
          </a:prstGeom>
        </p:spPr>
      </p:pic>
      <mc:AlternateContent xmlns:mc="http://schemas.openxmlformats.org/markup-compatibility/2006" xmlns:a14="http://schemas.microsoft.com/office/drawing/2010/main">
        <mc:Choice Requires="a14">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B8EE4B-EF39-06B7-1932-1EAA9140D1D8}"/>
                  </a:ext>
                </a:extLst>
              </p:cNvPr>
              <p:cNvSpPr txBox="1"/>
              <p:nvPr/>
            </p:nvSpPr>
            <p:spPr>
              <a:xfrm>
                <a:off x="1733191" y="1712298"/>
                <a:ext cx="6094428" cy="1177374"/>
              </a:xfrm>
              <a:prstGeom prst="rect">
                <a:avLst/>
              </a:prstGeom>
              <a:noFill/>
            </p:spPr>
            <p:txBody>
              <a:bodyPr wrap="square">
                <a:spAutoFit/>
              </a:bodyPr>
              <a:lstStyle/>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rPr>
                  <a:t>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10</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B8EE4B-EF39-06B7-1932-1EAA9140D1D8}"/>
                  </a:ext>
                </a:extLst>
              </p:cNvPr>
              <p:cNvSpPr txBox="1">
                <a:spLocks noRot="1" noChangeAspect="1" noMove="1" noResize="1" noEditPoints="1" noAdjustHandles="1" noChangeArrowheads="1" noChangeShapeType="1" noTextEdit="1"/>
              </p:cNvSpPr>
              <p:nvPr/>
            </p:nvSpPr>
            <p:spPr>
              <a:xfrm>
                <a:off x="1733191" y="1712298"/>
                <a:ext cx="6094428" cy="1177374"/>
              </a:xfrm>
              <a:prstGeom prst="rect">
                <a:avLst/>
              </a:prstGeom>
              <a:blipFill>
                <a:blip r:embed="rId6"/>
                <a:stretch>
                  <a:fillRect l="-2000" b="-139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08FDC1-BAE2-6E98-3C74-87D2398D49B0}"/>
                  </a:ext>
                </a:extLst>
              </p:cNvPr>
              <p:cNvSpPr txBox="1"/>
              <p:nvPr/>
            </p:nvSpPr>
            <p:spPr>
              <a:xfrm>
                <a:off x="1092083" y="2797850"/>
                <a:ext cx="8198962" cy="1685205"/>
              </a:xfrm>
              <a:prstGeom prst="rect">
                <a:avLst/>
              </a:prstGeom>
              <a:noFill/>
            </p:spPr>
            <p:txBody>
              <a:bodyPr wrap="square">
                <a:spAutoFit/>
              </a:bodyPr>
              <a:lstStyle/>
              <a:p>
                <a:pPr algn="ctr">
                  <a:spcBef>
                    <a:spcPts val="300"/>
                  </a:spcBef>
                  <a:spcAft>
                    <a:spcPts val="300"/>
                  </a:spcAft>
                </a:pPr>
                <a:r>
                  <a:rPr lang="en-US" sz="2800" b="1" dirty="0" err="1">
                    <a:solidFill>
                      <a:srgbClr val="0000FF"/>
                    </a:solidFill>
                    <a:latin typeface="Times New Roman" panose="02020603050405020304" pitchFamily="18" charset="0"/>
                    <a:ea typeface="Times New Roman" panose="02020603050405020304" pitchFamily="18" charset="0"/>
                  </a:rPr>
                  <a:t>G</a:t>
                </a:r>
                <a:r>
                  <a:rPr lang="en-US" sz="2800" b="1" dirty="0" err="1">
                    <a:solidFill>
                      <a:srgbClr val="0000FF"/>
                    </a:solidFill>
                    <a:effectLst/>
                    <a:latin typeface="Times New Roman" panose="02020603050405020304" pitchFamily="18" charset="0"/>
                    <a:ea typeface="Times New Roman" panose="02020603050405020304" pitchFamily="18" charset="0"/>
                  </a:rPr>
                  <a:t>iải</a:t>
                </a:r>
                <a:endParaRPr lang="en-US" sz="2800"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10</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10</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15</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7</m:t>
                        </m:r>
                      </m:sup>
                    </m:sSup>
                  </m:oMath>
                </a14:m>
                <a:endParaRPr lang="en-US" sz="2800" i="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808FDC1-BAE2-6E98-3C74-87D2398D49B0}"/>
                  </a:ext>
                </a:extLst>
              </p:cNvPr>
              <p:cNvSpPr txBox="1">
                <a:spLocks noRot="1" noChangeAspect="1" noMove="1" noResize="1" noEditPoints="1" noAdjustHandles="1" noChangeArrowheads="1" noChangeShapeType="1" noTextEdit="1"/>
              </p:cNvSpPr>
              <p:nvPr/>
            </p:nvSpPr>
            <p:spPr>
              <a:xfrm>
                <a:off x="1092083" y="2797850"/>
                <a:ext cx="8198962" cy="1685205"/>
              </a:xfrm>
              <a:prstGeom prst="rect">
                <a:avLst/>
              </a:prstGeom>
              <a:blipFill>
                <a:blip r:embed="rId7"/>
                <a:stretch>
                  <a:fillRect l="-1487" t="-3986" b="-9420"/>
                </a:stretch>
              </a:blipFill>
            </p:spPr>
            <p:txBody>
              <a:bodyPr/>
              <a:lstStyle/>
              <a:p>
                <a:r>
                  <a:rPr lang="en-US">
                    <a:noFill/>
                  </a:rPr>
                  <a:t> </a:t>
                </a:r>
              </a:p>
            </p:txBody>
          </p:sp>
        </mc:Fallback>
      </mc:AlternateContent>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7C3B8C1-48A9-B568-6D3B-1F3A2AF44B0E}"/>
              </a:ext>
            </a:extLst>
          </p:cNvPr>
          <p:cNvPicPr>
            <a:picLocks noChangeAspect="1"/>
          </p:cNvPicPr>
          <p:nvPr/>
        </p:nvPicPr>
        <p:blipFill>
          <a:blip r:embed="rId8"/>
          <a:stretch>
            <a:fillRect/>
          </a:stretch>
        </p:blipFill>
        <p:spPr>
          <a:xfrm>
            <a:off x="9663074" y="3670739"/>
            <a:ext cx="2009908" cy="2768363"/>
          </a:xfrm>
          <a:prstGeom prst="rect">
            <a:avLst/>
          </a:prstGeom>
        </p:spPr>
      </p:pic>
      <p:sp>
        <p:nvSpPr>
          <p:cNvPr id="3" name="Speech Bubble: Rectangle with Corners Rounded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141BF32-7C7A-F1BC-4497-0D2C5B4EB344}"/>
              </a:ext>
            </a:extLst>
          </p:cNvPr>
          <p:cNvSpPr/>
          <p:nvPr/>
        </p:nvSpPr>
        <p:spPr>
          <a:xfrm>
            <a:off x="7540532" y="1082133"/>
            <a:ext cx="3907409" cy="1878801"/>
          </a:xfrm>
          <a:prstGeom prst="wedgeRoundRectCallout">
            <a:avLst>
              <a:gd name="adj1" fmla="val 22076"/>
              <a:gd name="adj2" fmla="val 8373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latin typeface="Times New Roman" panose="02020603050405020304" pitchFamily="18" charset="0"/>
                <a:cs typeface="Times New Roman" panose="02020603050405020304" pitchFamily="18" charset="0"/>
              </a:rPr>
              <a:t>Hãy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nêu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quy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tắc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a:t>
            </a:r>
            <a:endParaRPr lang="vi-VN" sz="3200" dirty="0">
              <a:latin typeface="Times New Roman" panose="02020603050405020304" pitchFamily="18" charset="0"/>
              <a:cs typeface="Times New Roman" panose="02020603050405020304" pitchFamily="18" charset="0"/>
            </a:endParaRPr>
          </a:p>
        </p:txBody>
      </p:sp>
      <p:grpSp>
        <p:nvGrpSpPr>
          <p:cNvPr id="5" name="Group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7C9F3BE-B884-257D-5687-BD81FFFE0FC8}"/>
              </a:ext>
            </a:extLst>
          </p:cNvPr>
          <p:cNvGrpSpPr/>
          <p:nvPr/>
        </p:nvGrpSpPr>
        <p:grpSpPr>
          <a:xfrm>
            <a:off x="967968" y="4570006"/>
            <a:ext cx="8526268" cy="1878802"/>
            <a:chOff x="972670" y="1889741"/>
            <a:chExt cx="10246659" cy="1539259"/>
          </a:xfrm>
        </p:grpSpPr>
        <p:sp>
          <p:nvSpPr>
            <p:cNvPr id="6" name="Flowchart: Alternate Process 5">
              <a:extLst>
                <a:ext uri="{FF2B5EF4-FFF2-40B4-BE49-F238E27FC236}">
                  <a16:creationId xmlns:a16="http://schemas.microsoft.com/office/drawing/2014/main" id="{3B3F9538-BB32-4FC4-CB8F-A64A36BB1931}"/>
                </a:ext>
              </a:extLst>
            </p:cNvPr>
            <p:cNvSpPr/>
            <p:nvPr/>
          </p:nvSpPr>
          <p:spPr>
            <a:xfrm>
              <a:off x="972670" y="1889741"/>
              <a:ext cx="10246659" cy="1539259"/>
            </a:xfrm>
            <a:prstGeom prst="flowChartAlternateProcess">
              <a:avLst/>
            </a:prstGeom>
            <a:solidFill>
              <a:schemeClr val="accent4">
                <a:lumMod val="40000"/>
                <a:lumOff val="60000"/>
                <a:alpha val="5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263525" algn="just"/>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Để</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cộng</a:t>
              </a:r>
              <a:r>
                <a:rPr lang="en-US" sz="3200" dirty="0">
                  <a:solidFill>
                    <a:srgbClr val="0000FF"/>
                  </a:solidFill>
                  <a:effectLst/>
                  <a:latin typeface="Times New Roman" panose="02020603050405020304" pitchFamily="18" charset="0"/>
                  <a:ea typeface="Times New Roman" panose="02020603050405020304" pitchFamily="18" charset="0"/>
                </a:rPr>
                <a:t> (hay </a:t>
              </a:r>
              <a:r>
                <a:rPr lang="en-US" sz="3200" dirty="0" err="1">
                  <a:solidFill>
                    <a:srgbClr val="0000FF"/>
                  </a:solidFill>
                  <a:effectLst/>
                  <a:latin typeface="Times New Roman" panose="02020603050405020304" pitchFamily="18" charset="0"/>
                  <a:ea typeface="Times New Roman" panose="02020603050405020304" pitchFamily="18" charset="0"/>
                </a:rPr>
                <a:t>trừ</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hai</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đơn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thức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đồng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dạng</a:t>
              </a:r>
              <a:r>
                <a:rPr lang="en-US" sz="3200" dirty="0">
                  <a:solidFill>
                    <a:srgbClr val="0000FF"/>
                  </a:solidFill>
                  <a:effectLst/>
                  <a:latin typeface="Times New Roman" panose="02020603050405020304" pitchFamily="18" charset="0"/>
                  <a:ea typeface="Times New Roman" panose="02020603050405020304" pitchFamily="18" charset="0"/>
                </a:rPr>
                <a:t>, ta </a:t>
              </a:r>
              <a:r>
                <a:rPr lang="en-US" sz="3200" dirty="0" err="1">
                  <a:solidFill>
                    <a:srgbClr val="0000FF"/>
                  </a:solidFill>
                  <a:effectLst/>
                  <a:latin typeface="Times New Roman" panose="02020603050405020304" pitchFamily="18" charset="0"/>
                  <a:ea typeface="Times New Roman" panose="02020603050405020304" pitchFamily="18" charset="0"/>
                </a:rPr>
                <a:t>cộng</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hoặc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trừ</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các</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hệ</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số</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với</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nhau</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và</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giữ</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nguyên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phần</a:t>
              </a:r>
              <a:r>
                <a:rPr lang="en-US" sz="3200" dirty="0">
                  <a:solidFill>
                    <a:srgbClr val="0000FF"/>
                  </a:solidFill>
                  <a:effectLst/>
                  <a:latin typeface="Times New Roman" panose="02020603050405020304" pitchFamily="18" charset="0"/>
                  <a:ea typeface="Times New Roman" panose="02020603050405020304" pitchFamily="18" charset="0"/>
                </a:rPr>
                <a:t> </a:t>
              </a:r>
              <a:r>
                <a:rPr lang="en-US" sz="3200" dirty="0" err="1">
                  <a:solidFill>
                    <a:srgbClr val="0000FF"/>
                  </a:solidFill>
                  <a:effectLst/>
                  <a:latin typeface="Times New Roman" panose="02020603050405020304" pitchFamily="18" charset="0"/>
                  <a:ea typeface="Times New Roman" panose="02020603050405020304" pitchFamily="18" charset="0"/>
                </a:rPr>
                <a:t>biến</a:t>
              </a:r>
              <a:r>
                <a:rPr lang="en-US" sz="3200" dirty="0">
                  <a:solidFill>
                    <a:srgbClr val="0000FF"/>
                  </a:solidFill>
                  <a:effectLst/>
                  <a:latin typeface="Times New Roman" panose="02020603050405020304" pitchFamily="18" charset="0"/>
                  <a:ea typeface="Times New Roman" panose="02020603050405020304" pitchFamily="18" charset="0"/>
                </a:rPr>
                <a:t>.</a:t>
              </a:r>
              <a:endParaRPr lang="vi-VN" sz="3200" dirty="0"/>
            </a:p>
          </p:txBody>
        </p:sp>
        <p:pic>
          <p:nvPicPr>
            <p:cNvPr id="7" name="Picture 6">
              <a:extLst>
                <a:ext uri="{FF2B5EF4-FFF2-40B4-BE49-F238E27FC236}">
                  <a16:creationId xmlns:a16="http://schemas.microsoft.com/office/drawing/2014/main" id="{705EC7F8-F289-3BFC-A02C-840544BDB6BF}"/>
                </a:ext>
              </a:extLst>
            </p:cNvPr>
            <p:cNvPicPr>
              <a:picLocks noChangeAspect="1"/>
            </p:cNvPicPr>
            <p:nvPr/>
          </p:nvPicPr>
          <p:blipFill>
            <a:blip r:embed="rId9"/>
            <a:stretch>
              <a:fillRect/>
            </a:stretch>
          </p:blipFill>
          <p:spPr>
            <a:xfrm>
              <a:off x="1304260" y="1958656"/>
              <a:ext cx="749988" cy="49205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06F2E86-45FF-7DBC-8931-2B1F33E12AEF}"/>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13" name="Rectangl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0DCAC5D-F7DE-ED0C-3BAC-6B5D2853B7B7}"/>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sp>
        <p:nvSpPr>
          <p:cNvPr id="14" name="TextBox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55B530F-A9B6-ADD9-BE79-D891931DABF2}"/>
              </a:ext>
            </a:extLst>
          </p:cNvPr>
          <p:cNvSpPr txBox="1"/>
          <p:nvPr/>
        </p:nvSpPr>
        <p:spPr>
          <a:xfrm>
            <a:off x="1717207" y="1346733"/>
            <a:ext cx="2727033"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7)</a:t>
            </a:r>
          </a:p>
        </p:txBody>
      </p:sp>
      <p:pic>
        <p:nvPicPr>
          <p:cNvPr id="9" name="Đồng hồ đếm ngược 3 phút gây sốc  3 Minutes">
            <a:hlinkClick r:id="" action="ppaction://media"/>
            <a:extLst>
              <a:ext uri="{FF2B5EF4-FFF2-40B4-BE49-F238E27FC236}">
                <a16:creationId xmlns:a16="http://schemas.microsoft.com/office/drawing/2014/main" id="{C49682F8-8D3C-F0BE-9F3B-CF5BF5E8B50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191351" y="5948854"/>
            <a:ext cx="1615447" cy="816628"/>
          </a:xfrm>
          <a:prstGeom prst="rect">
            <a:avLst/>
          </a:prstGeom>
        </p:spPr>
      </p:pic>
      <p:pic>
        <p:nvPicPr>
          <p:cNvPr id="15" name="Picture 14">
            <a:extLst>
              <a:ext uri="{FF2B5EF4-FFF2-40B4-BE49-F238E27FC236}">
                <a16:creationId xmlns:a16="http://schemas.microsoft.com/office/drawing/2014/main" id="{8C85FCE5-EF97-B136-EA55-ED1CAE655BE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8819"/>
          <a:stretch/>
        </p:blipFill>
        <p:spPr>
          <a:xfrm>
            <a:off x="10123429" y="3923641"/>
            <a:ext cx="1949033" cy="1949033"/>
          </a:xfrm>
          <a:prstGeom prst="rect">
            <a:avLst/>
          </a:prstGeom>
        </p:spPr>
      </p:pic>
    </p:spTree>
    <p:extLst>
      <p:ext uri="{BB962C8B-B14F-4D97-AF65-F5344CB8AC3E}">
        <p14:creationId xmlns:p14="http://schemas.microsoft.com/office/powerpoint/2010/main" val="15644107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9"/>
                                        </p:tgtEl>
                                      </p:cBhvr>
                                    </p:animEffect>
                                    <p:set>
                                      <p:cBhvr>
                                        <p:cTn id="26" dur="1" fill="hold">
                                          <p:stCondLst>
                                            <p:cond delay="499"/>
                                          </p:stCondLst>
                                        </p:cTn>
                                        <p:tgtEl>
                                          <p:spTgt spid="9"/>
                                        </p:tgtEl>
                                        <p:attrNameLst>
                                          <p:attrName>style.visibility</p:attrName>
                                        </p:attrNameLst>
                                      </p:cBhvr>
                                      <p:to>
                                        <p:strVal val="hidden"/>
                                      </p:to>
                                    </p:set>
                                    <p:cmd type="call" cmd="stop">
                                      <p:cBhvr>
                                        <p:cTn id="27" dur="1">
                                          <p:stCondLst>
                                            <p:cond delay="499"/>
                                          </p:stCondLst>
                                        </p:cTn>
                                        <p:tgtEl>
                                          <p:spTgt spid="9"/>
                                        </p:tgtEl>
                                      </p:cBhvr>
                                    </p:cmd>
                                  </p:childTnLst>
                                </p:cTn>
                              </p:par>
                              <p:par>
                                <p:cTn id="28" presetID="22" presetClass="exit" presetSubtype="4" fill="hold" nodeType="withEffect">
                                  <p:stCondLst>
                                    <p:cond delay="0"/>
                                  </p:stCondLst>
                                  <p:childTnLst>
                                    <p:animEffect transition="out" filter="wipe(down)">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wipe(down)">
                                      <p:cBhvr>
                                        <p:cTn id="35" dur="500"/>
                                        <p:tgtEl>
                                          <p:spTgt spid="12">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2">
                                            <p:txEl>
                                              <p:pRg st="1" end="1"/>
                                            </p:txEl>
                                          </p:spTgt>
                                        </p:tgtEl>
                                        <p:attrNameLst>
                                          <p:attrName>style.visibility</p:attrName>
                                        </p:attrNameLst>
                                      </p:cBhvr>
                                      <p:to>
                                        <p:strVal val="visible"/>
                                      </p:to>
                                    </p:set>
                                    <p:animEffect transition="in" filter="wipe(down)">
                                      <p:cBhvr>
                                        <p:cTn id="40" dur="500"/>
                                        <p:tgtEl>
                                          <p:spTgt spid="12">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2">
                                            <p:txEl>
                                              <p:pRg st="2" end="2"/>
                                            </p:txEl>
                                          </p:spTgt>
                                        </p:tgtEl>
                                        <p:attrNameLst>
                                          <p:attrName>style.visibility</p:attrName>
                                        </p:attrNameLst>
                                      </p:cBhvr>
                                      <p:to>
                                        <p:strVal val="visible"/>
                                      </p:to>
                                    </p:set>
                                    <p:animEffect transition="in" filter="wipe(down)">
                                      <p:cBhvr>
                                        <p:cTn id="45" dur="500"/>
                                        <p:tgtEl>
                                          <p:spTgt spid="12">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3"/>
                                        </p:tgtEl>
                                        <p:attrNameLst>
                                          <p:attrName>style.visibility</p:attrName>
                                        </p:attrNameLst>
                                      </p:cBhvr>
                                      <p:to>
                                        <p:strVal val="visible"/>
                                      </p:to>
                                    </p:set>
                                    <p:animEffect transition="in" filter="fade">
                                      <p:cBhvr>
                                        <p:cTn id="54" dur="500"/>
                                        <p:tgtEl>
                                          <p:spTgt spid="3"/>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 presetClass="mediacall" presetSubtype="0" fill="hold" nodeType="clickEffect">
                                  <p:stCondLst>
                                    <p:cond delay="0"/>
                                  </p:stCondLst>
                                  <p:childTnLst>
                                    <p:cmd type="call" cmd="togglePause">
                                      <p:cBhvr>
                                        <p:cTn id="64" dur="1" fill="hold"/>
                                        <p:tgtEl>
                                          <p:spTgt spid="9"/>
                                        </p:tgtEl>
                                      </p:cBhvr>
                                    </p:cmd>
                                  </p:childTnLst>
                                </p:cTn>
                              </p:par>
                            </p:childTnLst>
                          </p:cTn>
                        </p:par>
                      </p:childTnLst>
                    </p:cTn>
                  </p:par>
                </p:childTnLst>
              </p:cTn>
              <p:nextCondLst>
                <p:cond evt="onClick" delay="0">
                  <p:tgtEl>
                    <p:spTgt spid="9"/>
                  </p:tgtEl>
                </p:cond>
              </p:nextCondLst>
            </p:seq>
            <p:video>
              <p:cMediaNode vol="80000">
                <p:cTn id="65" fill="hold" display="0">
                  <p:stCondLst>
                    <p:cond delay="indefinite"/>
                  </p:stCondLst>
                </p:cTn>
                <p:tgtEl>
                  <p:spTgt spid="9"/>
                </p:tgtEl>
              </p:cMediaNode>
            </p:video>
          </p:childTnLst>
        </p:cTn>
      </p:par>
    </p:tnLst>
    <p:bldLst>
      <p:bldP spid="8" grpId="0"/>
      <p:bldP spid="3" grpId="0" animBg="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531662E-4FBF-DD02-BFDA-6E77BB748C75}"/>
              </a:ext>
            </a:extLst>
          </p:cNvPr>
          <p:cNvPicPr>
            <a:picLocks noChangeAspect="1"/>
          </p:cNvPicPr>
          <p:nvPr/>
        </p:nvPicPr>
        <p:blipFill>
          <a:blip r:embed="rId4"/>
          <a:stretch>
            <a:fillRect/>
          </a:stretch>
        </p:blipFill>
        <p:spPr>
          <a:xfrm>
            <a:off x="0" y="0"/>
            <a:ext cx="12192000" cy="6928898"/>
          </a:xfrm>
          <a:prstGeom prst="rect">
            <a:avLst/>
          </a:prstGeom>
        </p:spPr>
      </p:pic>
      <mc:AlternateContent xmlns:mc="http://schemas.openxmlformats.org/markup-compatibility/2006" xmlns:a14="http://schemas.microsoft.com/office/drawing/2010/main">
        <mc:Choice Requires="a14">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CED5B06-EC3F-5CBF-4873-763DD9743AF9}"/>
                  </a:ext>
                </a:extLst>
              </p:cNvPr>
              <p:cNvSpPr txBox="1"/>
              <p:nvPr/>
            </p:nvSpPr>
            <p:spPr>
              <a:xfrm>
                <a:off x="700474" y="1498374"/>
                <a:ext cx="10494754" cy="1106650"/>
              </a:xfrm>
              <a:prstGeom prst="rect">
                <a:avLst/>
              </a:prstGeom>
              <a:noFill/>
            </p:spPr>
            <p:txBody>
              <a:bodyPr wrap="square">
                <a:spAutoFit/>
              </a:bodyPr>
              <a:lstStyle/>
              <a:p>
                <a:pPr algn="just">
                  <a:spcBef>
                    <a:spcPts val="300"/>
                  </a:spcBef>
                  <a:spcAft>
                    <a:spcPts val="300"/>
                  </a:spcAft>
                </a:pPr>
                <a:r>
                  <a:rPr lang="vi-VN" sz="2800" b="1" dirty="0">
                    <a:solidFill>
                      <a:schemeClr val="tx1"/>
                    </a:solidFill>
                    <a:effectLst/>
                    <a:latin typeface="Times New Roman" panose="02020603050405020304" pitchFamily="18" charset="0"/>
                    <a:ea typeface="Times New Roman" panose="02020603050405020304" pitchFamily="18" charset="0"/>
                  </a:rPr>
                  <a:t>Ví dụ 4</a:t>
                </a:r>
                <a:r>
                  <a:rPr lang="en-US" sz="2800" b="1" dirty="0">
                    <a:solidFill>
                      <a:schemeClr val="tx1"/>
                    </a:solidFill>
                    <a:latin typeface="Times New Roman" panose="02020603050405020304" pitchFamily="18" charset="0"/>
                    <a:ea typeface="Times New Roman" panose="02020603050405020304" pitchFamily="18" charset="0"/>
                  </a:rPr>
                  <a:t>: (SGK/</a:t>
                </a:r>
                <a:r>
                  <a:rPr lang="en-US" sz="2800" b="1" dirty="0" err="1">
                    <a:solidFill>
                      <a:schemeClr val="tx1"/>
                    </a:solidFill>
                    <a:latin typeface="Times New Roman" panose="02020603050405020304" pitchFamily="18" charset="0"/>
                    <a:ea typeface="Times New Roman" panose="02020603050405020304" pitchFamily="18" charset="0"/>
                  </a:rPr>
                  <a:t>trang</a:t>
                </a:r>
                <a:r>
                  <a:rPr lang="en-US" sz="2800" b="1" dirty="0">
                    <a:solidFill>
                      <a:schemeClr val="tx1"/>
                    </a:solidFill>
                    <a:latin typeface="Times New Roman" panose="02020603050405020304" pitchFamily="18" charset="0"/>
                    <a:ea typeface="Times New Roman" panose="02020603050405020304" pitchFamily="18" charset="0"/>
                  </a:rPr>
                  <a:t> 8) </a:t>
                </a:r>
                <a:r>
                  <a:rPr lang="en-US" sz="2800" dirty="0" err="1">
                    <a:solidFill>
                      <a:schemeClr val="tx1"/>
                    </a:solidFill>
                    <a:effectLst/>
                    <a:latin typeface="Times New Roman" panose="02020603050405020304" pitchFamily="18" charset="0"/>
                    <a:ea typeface="Times New Roman" panose="02020603050405020304" pitchFamily="18" charset="0"/>
                  </a:rPr>
                  <a:t>Thực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hiện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phép</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tính</a:t>
                </a:r>
                <a:r>
                  <a:rPr lang="en-US" sz="2800" dirty="0">
                    <a:solidFill>
                      <a:schemeClr val="tx1"/>
                    </a:solidFill>
                    <a:effectLst/>
                    <a:latin typeface="Times New Roman" panose="02020603050405020304" pitchFamily="18" charset="0"/>
                    <a:ea typeface="Times New Roman" panose="02020603050405020304" pitchFamily="18" charset="0"/>
                  </a:rPr>
                  <a:t> :</a:t>
                </a:r>
              </a:p>
              <a:p>
                <a:pPr algn="just">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rPr>
                  <a:t>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28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 </a:t>
                </a:r>
                <a14:m>
                  <m:oMath xmlns:m="http://schemas.openxmlformats.org/officeDocument/2006/math">
                    <m:r>
                      <m:rPr>
                        <m:nor/>
                      </m:rPr>
                      <a:rPr lang="en-US" sz="2800" i="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r>
                      <m:rPr>
                        <m:nor/>
                      </m:rPr>
                      <a:rPr lang="en-US" sz="2800"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 name="TextBox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CED5B06-EC3F-5CBF-4873-763DD9743AF9}"/>
                  </a:ext>
                </a:extLst>
              </p:cNvPr>
              <p:cNvSpPr txBox="1">
                <a:spLocks noRot="1" noChangeAspect="1" noMove="1" noResize="1" noEditPoints="1" noAdjustHandles="1" noChangeArrowheads="1" noChangeShapeType="1" noTextEdit="1"/>
              </p:cNvSpPr>
              <p:nvPr/>
            </p:nvSpPr>
            <p:spPr>
              <a:xfrm>
                <a:off x="700474" y="1498374"/>
                <a:ext cx="10494754" cy="1106650"/>
              </a:xfrm>
              <a:prstGeom prst="rect">
                <a:avLst/>
              </a:prstGeom>
              <a:blipFill>
                <a:blip r:embed="rId5"/>
                <a:stretch>
                  <a:fillRect l="-1220" t="-6077" b="-1491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18FA1F8-488F-85D8-2809-0EB435F02C89}"/>
                  </a:ext>
                </a:extLst>
              </p:cNvPr>
              <p:cNvSpPr txBox="1"/>
              <p:nvPr/>
            </p:nvSpPr>
            <p:spPr>
              <a:xfrm>
                <a:off x="700474" y="2754212"/>
                <a:ext cx="9745552" cy="3011465"/>
              </a:xfrm>
              <a:prstGeom prst="rect">
                <a:avLst/>
              </a:prstGeom>
              <a:noFill/>
            </p:spPr>
            <p:txBody>
              <a:bodyPr wrap="square">
                <a:spAutoFit/>
              </a:bodyPr>
              <a:lstStyle/>
              <a:p>
                <a:pPr algn="ctr">
                  <a:lnSpc>
                    <a:spcPct val="150000"/>
                  </a:lnSpc>
                  <a:spcBef>
                    <a:spcPts val="300"/>
                  </a:spcBef>
                  <a:spcAft>
                    <a:spcPts val="300"/>
                  </a:spcAft>
                </a:pPr>
                <a:r>
                  <a:rPr lang="en-US" sz="2400" b="1" dirty="0" err="1">
                    <a:solidFill>
                      <a:srgbClr val="0000FF"/>
                    </a:solidFill>
                    <a:effectLst/>
                    <a:latin typeface="Times New Roman" panose="02020603050405020304" pitchFamily="18" charset="0"/>
                    <a:ea typeface="Times New Roman" panose="02020603050405020304" pitchFamily="18" charset="0"/>
                  </a:rPr>
                  <a:t>Giải</a:t>
                </a:r>
                <a:endParaRPr lang="en-US" sz="2400" b="1" dirty="0">
                  <a:solidFill>
                    <a:srgbClr val="0000FF"/>
                  </a:solidFill>
                  <a:effectLst/>
                  <a:latin typeface="Times New Roman" panose="02020603050405020304" pitchFamily="18" charset="0"/>
                  <a:ea typeface="Times New Roman" panose="02020603050405020304" pitchFamily="18" charset="0"/>
                </a:endParaRPr>
              </a:p>
              <a:p>
                <a:pPr>
                  <a:lnSpc>
                    <a:spcPct val="150000"/>
                  </a:lnSpc>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Bef>
                    <a:spcPts val="300"/>
                  </a:spcBef>
                  <a:spcAft>
                    <a:spcPts val="300"/>
                  </a:spcAft>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2800" i="1">
                            <a:solidFill>
                              <a:schemeClr val="tx1"/>
                            </a:solidFill>
                            <a:effectLst/>
                            <a:latin typeface="Cambria Math" panose="02040503050406030204" pitchFamily="18" charset="0"/>
                            <a:ea typeface="Times New Roman" panose="020206030504050203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lang="en-US" sz="28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 </a:t>
                </a:r>
                <a14:m>
                  <m:oMath xmlns:m="http://schemas.openxmlformats.org/officeDocument/2006/math">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8</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28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chemeClr val="tx1"/>
                            </a:solidFill>
                            <a:effectLst/>
                            <a:latin typeface="Cambria Math" panose="02040503050406030204" pitchFamily="18" charset="0"/>
                          </a:rPr>
                        </m:ctrlPr>
                      </m:sSupPr>
                      <m:e>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oMath>
                </a14:m>
                <a:endParaRPr lang="vi-VN" sz="28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2" name="TextBox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18FA1F8-488F-85D8-2809-0EB435F02C89}"/>
                  </a:ext>
                </a:extLst>
              </p:cNvPr>
              <p:cNvSpPr txBox="1">
                <a:spLocks noRot="1" noChangeAspect="1" noMove="1" noResize="1" noEditPoints="1" noAdjustHandles="1" noChangeArrowheads="1" noChangeShapeType="1" noTextEdit="1"/>
              </p:cNvSpPr>
              <p:nvPr/>
            </p:nvSpPr>
            <p:spPr>
              <a:xfrm>
                <a:off x="700474" y="2754212"/>
                <a:ext cx="9745552" cy="3011465"/>
              </a:xfrm>
              <a:prstGeom prst="rect">
                <a:avLst/>
              </a:prstGeom>
              <a:blipFill>
                <a:blip r:embed="rId6"/>
                <a:stretch>
                  <a:fillRect l="-1313" b="-4858"/>
                </a:stretch>
              </a:blipFill>
            </p:spPr>
            <p:txBody>
              <a:bodyPr/>
              <a:lstStyle/>
              <a:p>
                <a:r>
                  <a:rPr lang="en-US">
                    <a:noFill/>
                  </a:rPr>
                  <a:t> </a:t>
                </a:r>
              </a:p>
            </p:txBody>
          </p:sp>
        </mc:Fallback>
      </mc:AlternateContent>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BA5C69C-1FD0-74BB-D306-C182369B5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024834" y="3709823"/>
            <a:ext cx="2115550" cy="2115550"/>
          </a:xfrm>
          <a:prstGeom prst="rect">
            <a:avLst/>
          </a:prstGeom>
        </p:spPr>
      </p:pic>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E78A839-A9D3-FC39-DCB2-763083C09CE2}"/>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5" name="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7D48B85-B175-4EBD-E62C-5341B7394BD5}"/>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2"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192D6461-4B38-5C9A-DDF6-2A7BF826977A}"/>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0197547" y="5825373"/>
            <a:ext cx="1507806" cy="848141"/>
          </a:xfrm>
          <a:prstGeom prst="rect">
            <a:avLst/>
          </a:prstGeom>
        </p:spPr>
      </p:pic>
    </p:spTree>
    <p:extLst>
      <p:ext uri="{BB962C8B-B14F-4D97-AF65-F5344CB8AC3E}">
        <p14:creationId xmlns:p14="http://schemas.microsoft.com/office/powerpoint/2010/main" val="13576800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md type="call" cmd="stop">
                                      <p:cBhvr>
                                        <p:cTn id="21" dur="1">
                                          <p:stCondLst>
                                            <p:cond delay="499"/>
                                          </p:stCondLst>
                                        </p:cTn>
                                        <p:tgtEl>
                                          <p:spTgt spid="2"/>
                                        </p:tgtEl>
                                      </p:cBhvr>
                                    </p:cmd>
                                  </p:childTnLst>
                                </p:cTn>
                              </p:par>
                              <p:par>
                                <p:cTn id="22" presetID="22" presetClass="exit" presetSubtype="4" fill="hold" nodeType="withEffect">
                                  <p:stCondLst>
                                    <p:cond delay="0"/>
                                  </p:stCondLst>
                                  <p:childTnLst>
                                    <p:animEffect transition="out" filter="wipe(down)">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wipe(down)">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2">
                                            <p:txEl>
                                              <p:pRg st="1" end="1"/>
                                            </p:txEl>
                                          </p:spTgt>
                                        </p:tgtEl>
                                        <p:attrNameLst>
                                          <p:attrName>style.visibility</p:attrName>
                                        </p:attrNameLst>
                                      </p:cBhvr>
                                      <p:to>
                                        <p:strVal val="visible"/>
                                      </p:to>
                                    </p:set>
                                    <p:animEffect transition="in" filter="wipe(down)">
                                      <p:cBhvr>
                                        <p:cTn id="34" dur="500"/>
                                        <p:tgtEl>
                                          <p:spTgt spid="12">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xEl>
                                              <p:pRg st="2" end="2"/>
                                            </p:txEl>
                                          </p:spTgt>
                                        </p:tgtEl>
                                        <p:attrNameLst>
                                          <p:attrName>style.visibility</p:attrName>
                                        </p:attrNameLst>
                                      </p:cBhvr>
                                      <p:to>
                                        <p:strVal val="visible"/>
                                      </p:to>
                                    </p:set>
                                    <p:animEffect transition="in" filter="wipe(down)">
                                      <p:cBhvr>
                                        <p:cTn id="39" dur="500"/>
                                        <p:tgtEl>
                                          <p:spTgt spid="12">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2">
                                            <p:txEl>
                                              <p:pRg st="3" end="3"/>
                                            </p:txEl>
                                          </p:spTgt>
                                        </p:tgtEl>
                                        <p:attrNameLst>
                                          <p:attrName>style.visibility</p:attrName>
                                        </p:attrNameLst>
                                      </p:cBhvr>
                                      <p:to>
                                        <p:strVal val="visible"/>
                                      </p:to>
                                    </p:set>
                                    <p:animEffect transition="in" filter="wipe(down)">
                                      <p:cBhvr>
                                        <p:cTn id="44" dur="500"/>
                                        <p:tgtEl>
                                          <p:spTgt spid="12">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911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2"/>
                    </p:tgtEl>
                  </p:cond>
                </p:stCondLst>
                <p:endSync evt="end" delay="0">
                  <p:rtn val="all"/>
                </p:endSync>
                <p:childTnLst>
                  <p:par>
                    <p:cTn id="50" fill="hold">
                      <p:stCondLst>
                        <p:cond delay="0"/>
                      </p:stCondLst>
                      <p:childTnLst>
                        <p:par>
                          <p:cTn id="51" fill="hold">
                            <p:stCondLst>
                              <p:cond delay="0"/>
                            </p:stCondLst>
                            <p:childTnLst>
                              <p:par>
                                <p:cTn id="52" presetID="2" presetClass="mediacall" presetSubtype="0" fill="hold" nodeType="clickEffect">
                                  <p:stCondLst>
                                    <p:cond delay="0"/>
                                  </p:stCondLst>
                                  <p:childTnLst>
                                    <p:cmd type="call" cmd="togglePause">
                                      <p:cBhvr>
                                        <p:cTn id="53" dur="1" fill="hold"/>
                                        <p:tgtEl>
                                          <p:spTgt spid="2"/>
                                        </p:tgtEl>
                                      </p:cBhvr>
                                    </p:cmd>
                                  </p:childTnLst>
                                </p:cTn>
                              </p:par>
                            </p:childTnLst>
                          </p:cTn>
                        </p:par>
                      </p:childTnLst>
                    </p:cTn>
                  </p:par>
                </p:childTnLst>
              </p:cTn>
              <p:nextCondLst>
                <p:cond evt="onClick" delay="0">
                  <p:tgtEl>
                    <p:spTgt spid="2"/>
                  </p:tgtEl>
                </p:cond>
              </p:nextCondLst>
            </p:seq>
            <p:video>
              <p:cMediaNode vol="80000">
                <p:cTn id="54" fill="hold" display="0">
                  <p:stCondLst>
                    <p:cond delay="indefinite"/>
                  </p:stCondLst>
                </p:cTn>
                <p:tgtEl>
                  <p:spTgt spid="2"/>
                </p:tgtEl>
              </p:cMediaNode>
            </p:video>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48B2C0F-21CB-B90F-72A2-BD0849A8ECB1}"/>
              </a:ext>
            </a:extLst>
          </p:cNvPr>
          <p:cNvPicPr>
            <a:picLocks noChangeAspect="1"/>
          </p:cNvPicPr>
          <p:nvPr/>
        </p:nvPicPr>
        <p:blipFill>
          <a:blip r:embed="rId4"/>
          <a:stretch>
            <a:fillRect/>
          </a:stretch>
        </p:blipFill>
        <p:spPr>
          <a:xfrm>
            <a:off x="0" y="0"/>
            <a:ext cx="12192000" cy="6928898"/>
          </a:xfrm>
          <a:prstGeom prst="rect">
            <a:avLst/>
          </a:prstGeom>
        </p:spPr>
      </p:pic>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66E1A62-5E92-FCEA-A89F-53496D398FCF}"/>
              </a:ext>
            </a:extLst>
          </p:cNvPr>
          <p:cNvPicPr>
            <a:picLocks noChangeAspect="1"/>
          </p:cNvPicPr>
          <p:nvPr/>
        </p:nvPicPr>
        <p:blipFill>
          <a:blip r:embed="rId5"/>
          <a:stretch>
            <a:fillRect/>
          </a:stretch>
        </p:blipFill>
        <p:spPr>
          <a:xfrm>
            <a:off x="942637" y="1272471"/>
            <a:ext cx="658030" cy="721524"/>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A14CB64-A4D9-F8A1-C9F7-C234C257C242}"/>
                  </a:ext>
                </a:extLst>
              </p:cNvPr>
              <p:cNvSpPr txBox="1"/>
              <p:nvPr/>
            </p:nvSpPr>
            <p:spPr>
              <a:xfrm>
                <a:off x="1674569" y="1909493"/>
                <a:ext cx="9493620" cy="1173655"/>
              </a:xfrm>
              <a:prstGeom prst="rect">
                <a:avLst/>
              </a:prstGeom>
              <a:noFill/>
            </p:spPr>
            <p:txBody>
              <a:bodyPr wrap="square">
                <a:spAutoFit/>
              </a:bodyPr>
              <a:lstStyle/>
              <a:p>
                <a:pPr algn="just">
                  <a:spcBef>
                    <a:spcPts val="300"/>
                  </a:spcBef>
                  <a:spcAft>
                    <a:spcPts val="300"/>
                  </a:spcAft>
                </a:pP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fr-FR"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fr-FR"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en-US" sz="30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A14CB64-A4D9-F8A1-C9F7-C234C257C242}"/>
                  </a:ext>
                </a:extLst>
              </p:cNvPr>
              <p:cNvSpPr txBox="1">
                <a:spLocks noRot="1" noChangeAspect="1" noMove="1" noResize="1" noEditPoints="1" noAdjustHandles="1" noChangeArrowheads="1" noChangeShapeType="1" noTextEdit="1"/>
              </p:cNvSpPr>
              <p:nvPr/>
            </p:nvSpPr>
            <p:spPr>
              <a:xfrm>
                <a:off x="1674569" y="1909493"/>
                <a:ext cx="9493620" cy="1173655"/>
              </a:xfrm>
              <a:prstGeom prst="rect">
                <a:avLst/>
              </a:prstGeom>
              <a:blipFill>
                <a:blip r:embed="rId6"/>
                <a:stretch>
                  <a:fillRect l="-1541" t="-6736" b="-15026"/>
                </a:stretch>
              </a:blipFill>
            </p:spPr>
            <p:txBody>
              <a:bodyPr/>
              <a:lstStyle/>
              <a:p>
                <a:r>
                  <a:rPr lang="en-US">
                    <a:noFill/>
                  </a:rPr>
                  <a:t> </a:t>
                </a:r>
              </a:p>
            </p:txBody>
          </p:sp>
        </mc:Fallback>
      </mc:AlternateContent>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8E04F73-787F-7893-D488-3EA18E9C8A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8396" y="4524028"/>
            <a:ext cx="1288954" cy="1288954"/>
          </a:xfrm>
          <a:prstGeom prst="rect">
            <a:avLst/>
          </a:prstGeom>
        </p:spPr>
      </p:pic>
      <mc:AlternateContent xmlns:mc="http://schemas.openxmlformats.org/markup-compatibility/2006" xmlns:a14="http://schemas.microsoft.com/office/drawing/2010/main">
        <mc:Choice Requires="a14">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6CD2C5-1EE6-6AD9-7BEC-500904B9336E}"/>
                  </a:ext>
                </a:extLst>
              </p:cNvPr>
              <p:cNvSpPr txBox="1"/>
              <p:nvPr/>
            </p:nvSpPr>
            <p:spPr>
              <a:xfrm>
                <a:off x="942637" y="3287393"/>
                <a:ext cx="8547754" cy="2414251"/>
              </a:xfrm>
              <a:prstGeom prst="rect">
                <a:avLst/>
              </a:prstGeom>
              <a:noFill/>
            </p:spPr>
            <p:txBody>
              <a:bodyPr wrap="square">
                <a:spAutoFit/>
              </a:bodyPr>
              <a:lstStyle/>
              <a:p>
                <a:pPr algn="ctr">
                  <a:lnSpc>
                    <a:spcPct val="150000"/>
                  </a:lnSpc>
                  <a:spcBef>
                    <a:spcPts val="300"/>
                  </a:spcBef>
                  <a:spcAft>
                    <a:spcPts val="300"/>
                  </a:spcAft>
                </a:pPr>
                <a:r>
                  <a:rPr lang="en-US" sz="3000" b="1" dirty="0" err="1">
                    <a:solidFill>
                      <a:srgbClr val="0000FF"/>
                    </a:solidFill>
                    <a:latin typeface="Times New Roman" panose="02020603050405020304" pitchFamily="18" charset="0"/>
                    <a:ea typeface="Times New Roman" panose="02020603050405020304" pitchFamily="18" charset="0"/>
                  </a:rPr>
                  <a:t>Giải</a:t>
                </a:r>
                <a:endParaRPr lang="en-US" sz="3000" dirty="0">
                  <a:effectLst/>
                  <a:latin typeface="Times New Roman" panose="02020603050405020304" pitchFamily="18" charset="0"/>
                  <a:ea typeface="Times New Roman" panose="02020603050405020304" pitchFamily="18" charset="0"/>
                </a:endParaRPr>
              </a:p>
              <a:p>
                <a:pPr algn="just">
                  <a:lnSpc>
                    <a:spcPct val="150000"/>
                  </a:lnSpc>
                  <a:spcBef>
                    <a:spcPts val="300"/>
                  </a:spcBef>
                  <a:spcAft>
                    <a:spcPts val="300"/>
                  </a:spcAft>
                </a:pPr>
                <a:r>
                  <a:rPr lang="en-US" sz="3000" dirty="0">
                    <a:solidFill>
                      <a:schemeClr val="tx1"/>
                    </a:solidFill>
                    <a:effectLst/>
                    <a:latin typeface="Times New Roman" panose="02020603050405020304" pitchFamily="18" charset="0"/>
                    <a:ea typeface="Times New Roman" panose="02020603050405020304" pitchFamily="18" charset="0"/>
                  </a:rPr>
                  <a:t>a)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d>
                      <m:dPr>
                        <m:ctrlPr>
                          <a:rPr lang="en-US" sz="3000" i="1">
                            <a:solidFill>
                              <a:schemeClr val="tx1"/>
                            </a:solidFill>
                            <a:effectLst/>
                            <a:latin typeface="Cambria Math" panose="02040503050406030204" pitchFamily="18" charset="0"/>
                            <a:ea typeface="Times New Roman" panose="02020603050405020304" pitchFamily="18" charset="0"/>
                          </a:rPr>
                        </m:ctrlPr>
                      </m:dPr>
                      <m:e>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4+2</m:t>
                        </m:r>
                      </m:e>
                    </m:d>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endParaRPr lang="en-US" sz="30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pPr>
                <a:r>
                  <a:rPr lang="en-US" sz="3000" dirty="0">
                    <a:solidFill>
                      <a:schemeClr val="tx1"/>
                    </a:solidFill>
                    <a:effectLst/>
                    <a:latin typeface="Times New Roman" panose="02020603050405020304" pitchFamily="18" charset="0"/>
                    <a:ea typeface="Times New Roman" panose="02020603050405020304" pitchFamily="18" charset="0"/>
                  </a:rPr>
                  <a:t>b)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m:t>
                    </m:r>
                    <m:d>
                      <m:dPr>
                        <m:ctrlPr>
                          <a:rPr lang="en-US" sz="3000" i="1">
                            <a:solidFill>
                              <a:schemeClr val="tx1"/>
                            </a:solidFill>
                            <a:effectLst/>
                            <a:latin typeface="Cambria Math" panose="02040503050406030204" pitchFamily="18" charset="0"/>
                          </a:rPr>
                        </m:ctrlPr>
                      </m:dPr>
                      <m:e>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3−5</m:t>
                        </m:r>
                      </m:e>
                    </m:d>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000" i="1">
                            <a:solidFill>
                              <a:schemeClr val="tx1"/>
                            </a:solidFill>
                            <a:effectLst/>
                            <a:latin typeface="Cambria Math" panose="020405030504060302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endParaRPr lang="vi-VN" sz="30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B6CD2C5-1EE6-6AD9-7BEC-500904B9336E}"/>
                  </a:ext>
                </a:extLst>
              </p:cNvPr>
              <p:cNvSpPr txBox="1">
                <a:spLocks noRot="1" noChangeAspect="1" noMove="1" noResize="1" noEditPoints="1" noAdjustHandles="1" noChangeArrowheads="1" noChangeShapeType="1" noTextEdit="1"/>
              </p:cNvSpPr>
              <p:nvPr/>
            </p:nvSpPr>
            <p:spPr>
              <a:xfrm>
                <a:off x="942637" y="3287393"/>
                <a:ext cx="8547754" cy="2414251"/>
              </a:xfrm>
              <a:prstGeom prst="rect">
                <a:avLst/>
              </a:prstGeom>
              <a:blipFill>
                <a:blip r:embed="rId8"/>
                <a:stretch>
                  <a:fillRect l="-1712" b="-7071"/>
                </a:stretch>
              </a:blipFill>
            </p:spPr>
            <p:txBody>
              <a:bodyPr/>
              <a:lstStyle/>
              <a:p>
                <a:r>
                  <a:rPr lang="en-US">
                    <a:noFill/>
                  </a:rPr>
                  <a:t> </a:t>
                </a:r>
              </a:p>
            </p:txBody>
          </p:sp>
        </mc:Fallback>
      </mc:AlternateContent>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89C9EAE-4678-EC6D-4E5C-6D67FA361FB4}"/>
              </a:ext>
            </a:extLst>
          </p:cNvPr>
          <p:cNvSpPr txBox="1"/>
          <p:nvPr/>
        </p:nvSpPr>
        <p:spPr>
          <a:xfrm>
            <a:off x="1755742" y="1412628"/>
            <a:ext cx="3223761"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(SGK/</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8)</a:t>
            </a:r>
          </a:p>
        </p:txBody>
      </p:sp>
      <p:sp>
        <p:nvSpPr>
          <p:cNvPr id="8" name="TextBox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756EB69-9F2E-B1EB-05D6-68DD45BC2270}"/>
              </a:ext>
            </a:extLst>
          </p:cNvPr>
          <p:cNvSpPr txBox="1"/>
          <p:nvPr/>
        </p:nvSpPr>
        <p:spPr>
          <a:xfrm>
            <a:off x="700474" y="915763"/>
            <a:ext cx="6096000" cy="523220"/>
          </a:xfrm>
          <a:prstGeom prst="rect">
            <a:avLst/>
          </a:prstGeom>
          <a:noFill/>
        </p:spPr>
        <p:txBody>
          <a:bodyPr wrap="square">
            <a:spAutoFit/>
          </a:bodyPr>
          <a:lstStyle/>
          <a:p>
            <a:r>
              <a:rPr lang="en-US" sz="2800" b="1" dirty="0">
                <a:solidFill>
                  <a:srgbClr val="000000"/>
                </a:solidFill>
                <a:latin typeface="Times New Roman" panose="02020603050405020304" pitchFamily="18" charset="0"/>
                <a:cs typeface="Times New Roman" panose="02020603050405020304" pitchFamily="18" charset="0"/>
              </a:rPr>
              <a:t>4. </a:t>
            </a:r>
            <a:r>
              <a:rPr lang="en-US" sz="2800" b="1" dirty="0" err="1">
                <a:solidFill>
                  <a:srgbClr val="000000"/>
                </a:solidFill>
                <a:latin typeface="Times New Roman" panose="02020603050405020304" pitchFamily="18" charset="0"/>
                <a:cs typeface="Times New Roman" panose="02020603050405020304" pitchFamily="18" charset="0"/>
              </a:rPr>
              <a:t>Cộng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trừ</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các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đơn</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thức</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đồng</a:t>
            </a:r>
            <a:r>
              <a:rPr lang="en-US" sz="2800" b="1" dirty="0">
                <a:solidFill>
                  <a:srgbClr val="000000"/>
                </a:solidFill>
                <a:latin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cs typeface="Times New Roman" panose="02020603050405020304" pitchFamily="18" charset="0"/>
              </a:rPr>
              <a:t>dạng</a:t>
            </a:r>
            <a:endParaRPr lang="en-US" dirty="0">
              <a:solidFill>
                <a:srgbClr val="000000"/>
              </a:solidFill>
            </a:endParaRPr>
          </a:p>
        </p:txBody>
      </p:sp>
      <p:sp>
        <p:nvSpPr>
          <p:cNvPr id="9" name="Rectangle 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109FC1-CDBA-3519-6F31-EED5DDBBE7EF}"/>
              </a:ext>
            </a:extLst>
          </p:cNvPr>
          <p:cNvSpPr/>
          <p:nvPr/>
        </p:nvSpPr>
        <p:spPr>
          <a:xfrm>
            <a:off x="674914" y="418898"/>
            <a:ext cx="10842172" cy="523220"/>
          </a:xfrm>
          <a:prstGeom prst="rect">
            <a:avLst/>
          </a:prstGeom>
          <a:solidFill>
            <a:schemeClr val="bg1"/>
          </a:solidFill>
          <a:ln>
            <a:solidFill>
              <a:schemeClr val="bg1"/>
            </a:solidFill>
          </a:ln>
        </p:spPr>
        <p:txBody>
          <a:bodyPr wrap="square">
            <a:spAutoFit/>
          </a:bodyPr>
          <a:lstStyle/>
          <a:p>
            <a:pPr algn="ctr"/>
            <a:r>
              <a:rPr lang="en-US" altLang="zh-CN" sz="2800" b="1" u="sng" dirty="0" err="1">
                <a:solidFill>
                  <a:srgbClr val="C00000"/>
                </a:solidFill>
                <a:latin typeface="Times New Roman" panose="02020603050405020304" pitchFamily="18" charset="0"/>
                <a:cs typeface="Times New Roman" panose="02020603050405020304" pitchFamily="18" charset="0"/>
              </a:rPr>
              <a:t>Bài</a:t>
            </a:r>
            <a:r>
              <a:rPr lang="en-US" altLang="zh-CN" sz="2800" b="1" u="sng" dirty="0">
                <a:solidFill>
                  <a:srgbClr val="C00000"/>
                </a:solidFill>
                <a:latin typeface="Times New Roman" panose="02020603050405020304" pitchFamily="18" charset="0"/>
                <a:cs typeface="Times New Roman" panose="02020603050405020304" pitchFamily="18" charset="0"/>
              </a:rPr>
              <a:t> 1</a:t>
            </a:r>
            <a:r>
              <a:rPr lang="en-US" altLang="zh-CN" sz="2800" b="1" dirty="0">
                <a:solidFill>
                  <a:srgbClr val="C00000"/>
                </a:solidFill>
                <a:latin typeface="Times New Roman" panose="02020603050405020304" pitchFamily="18" charset="0"/>
                <a:cs typeface="Times New Roman" panose="02020603050405020304" pitchFamily="18" charset="0"/>
              </a:rPr>
              <a:t>. ĐƠN THỨC NHIỀU BIẾN- ĐA THỨC NHIỀU BIẾN (</a:t>
            </a:r>
            <a:r>
              <a:rPr lang="en-US" altLang="zh-CN" sz="2800" b="1" dirty="0" err="1">
                <a:solidFill>
                  <a:srgbClr val="C00000"/>
                </a:solidFill>
                <a:latin typeface="Times New Roman" panose="02020603050405020304" pitchFamily="18" charset="0"/>
                <a:cs typeface="Times New Roman" panose="02020603050405020304" pitchFamily="18" charset="0"/>
              </a:rPr>
              <a:t>Tiết</a:t>
            </a:r>
            <a:r>
              <a:rPr lang="en-US" altLang="zh-CN" sz="2800" b="1" dirty="0">
                <a:solidFill>
                  <a:srgbClr val="C00000"/>
                </a:solidFill>
                <a:latin typeface="Times New Roman" panose="02020603050405020304" pitchFamily="18" charset="0"/>
                <a:cs typeface="Times New Roman" panose="02020603050405020304" pitchFamily="18" charset="0"/>
              </a:rPr>
              <a:t> 2)</a:t>
            </a:r>
            <a:endParaRPr lang="en-US" sz="2800" dirty="0">
              <a:solidFill>
                <a:srgbClr val="C00000"/>
              </a:solidFill>
              <a:latin typeface="Times New Roman" panose="02020603050405020304" pitchFamily="18" charset="0"/>
              <a:cs typeface="Times New Roman" panose="02020603050405020304" pitchFamily="18" charset="0"/>
            </a:endParaRPr>
          </a:p>
        </p:txBody>
      </p:sp>
      <p:pic>
        <p:nvPicPr>
          <p:cNvPr id="3"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01DBE71C-08E8-E690-1C8F-AAF0D1BE43A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0228132" y="5812982"/>
            <a:ext cx="1389483" cy="781584"/>
          </a:xfrm>
          <a:prstGeom prst="rect">
            <a:avLst/>
          </a:prstGeom>
        </p:spPr>
      </p:pic>
    </p:spTree>
    <p:extLst>
      <p:ext uri="{BB962C8B-B14F-4D97-AF65-F5344CB8AC3E}">
        <p14:creationId xmlns:p14="http://schemas.microsoft.com/office/powerpoint/2010/main" val="7038332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500"/>
                            </p:stCondLst>
                            <p:childTnLst>
                              <p:par>
                                <p:cTn id="15" presetID="6"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md type="call" cmd="stop">
                                      <p:cBhvr>
                                        <p:cTn id="27" dur="1">
                                          <p:stCondLst>
                                            <p:cond delay="499"/>
                                          </p:stCondLst>
                                        </p:cTn>
                                        <p:tgtEl>
                                          <p:spTgt spid="3"/>
                                        </p:tgtEl>
                                      </p:cBhvr>
                                    </p:cmd>
                                  </p:childTnLst>
                                </p:cTn>
                              </p:par>
                              <p:par>
                                <p:cTn id="28" presetID="22" presetClass="exit" presetSubtype="4" fill="hold" nodeType="withEffect">
                                  <p:stCondLst>
                                    <p:cond delay="0"/>
                                  </p:stCondLst>
                                  <p:childTnLst>
                                    <p:animEffect transition="out" filter="wipe(down)">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fade">
                                      <p:cBhvr>
                                        <p:cTn id="35" dur="500"/>
                                        <p:tgtEl>
                                          <p:spTgt spid="1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barn(inVertical)">
                                      <p:cBhvr>
                                        <p:cTn id="40" dur="500"/>
                                        <p:tgtEl>
                                          <p:spTgt spid="1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Effect transition="in" filter="wipe(down)">
                                      <p:cBhvr>
                                        <p:cTn id="45" dur="500"/>
                                        <p:tgtEl>
                                          <p:spTgt spid="11">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911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3"/>
                    </p:tgtEl>
                  </p:cond>
                </p:stCondLst>
                <p:endSync evt="end" delay="0">
                  <p:rtn val="all"/>
                </p:endSync>
                <p:childTnLst>
                  <p:par>
                    <p:cTn id="51" fill="hold">
                      <p:stCondLst>
                        <p:cond delay="0"/>
                      </p:stCondLst>
                      <p:childTnLst>
                        <p:par>
                          <p:cTn id="52" fill="hold">
                            <p:stCondLst>
                              <p:cond delay="0"/>
                            </p:stCondLst>
                            <p:childTnLst>
                              <p:par>
                                <p:cTn id="53" presetID="2" presetClass="mediacall" presetSubtype="0" fill="hold" nodeType="clickEffect">
                                  <p:stCondLst>
                                    <p:cond delay="0"/>
                                  </p:stCondLst>
                                  <p:childTnLst>
                                    <p:cmd type="call" cmd="togglePause">
                                      <p:cBhvr>
                                        <p:cTn id="54" dur="1" fill="hold"/>
                                        <p:tgtEl>
                                          <p:spTgt spid="3"/>
                                        </p:tgtEl>
                                      </p:cBhvr>
                                    </p:cmd>
                                  </p:childTnLst>
                                </p:cTn>
                              </p:par>
                            </p:childTnLst>
                          </p:cTn>
                        </p:par>
                      </p:childTnLst>
                    </p:cTn>
                  </p:par>
                </p:childTnLst>
              </p:cTn>
              <p:nextCondLst>
                <p:cond evt="onClick" delay="0">
                  <p:tgtEl>
                    <p:spTgt spid="3"/>
                  </p:tgtEl>
                </p:cond>
              </p:nextCondLst>
            </p:seq>
            <p:video>
              <p:cMediaNode vol="80000">
                <p:cTn id="55" fill="hold" display="0">
                  <p:stCondLst>
                    <p:cond delay="indefinite"/>
                  </p:stCondLst>
                </p:cTn>
                <p:tgtEl>
                  <p:spTgt spid="3"/>
                </p:tgtEl>
              </p:cMediaNode>
            </p:video>
          </p:childTnLst>
        </p:cTn>
      </p:par>
    </p:tnLst>
    <p:bldLst>
      <p:bldP spid="5"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1153629" y="2784661"/>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458135" y="1905003"/>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60" y="2042477"/>
            <a:ext cx="3103563" cy="3103563"/>
          </a:xfrm>
          <a:prstGeom prst="rect">
            <a:avLst/>
          </a:prstGeom>
        </p:spPr>
      </p:pic>
      <p:pic>
        <p:nvPicPr>
          <p:cNvPr id="13" name="Picture 1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67601" y="2641977"/>
            <a:ext cx="3103563" cy="3103563"/>
          </a:xfrm>
          <a:prstGeom prst="rect">
            <a:avLst/>
          </a:prstGeom>
        </p:spPr>
      </p:pic>
      <p:pic>
        <p:nvPicPr>
          <p:cNvPr id="15" name="Picture 1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76465" y="3061913"/>
            <a:ext cx="2082307" cy="2082307"/>
          </a:xfrm>
          <a:prstGeom prst="rect">
            <a:avLst/>
          </a:prstGeom>
        </p:spPr>
      </p:pic>
      <p:sp>
        <p:nvSpPr>
          <p:cNvPr id="12" name="Freeform: Shape 1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318080" y="758061"/>
            <a:ext cx="2733847" cy="693963"/>
          </a:xfrm>
          <a:prstGeom prst="rect">
            <a:avLst/>
          </a:prstGeom>
        </p:spPr>
      </p:pic>
      <p:pic>
        <p:nvPicPr>
          <p:cNvPr id="6" name="Picture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779152" y="835303"/>
            <a:ext cx="2700763" cy="1847248"/>
          </a:xfrm>
          <a:prstGeom prst="rect">
            <a:avLst/>
          </a:prstGeom>
        </p:spPr>
      </p:pic>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154632" y="81140"/>
            <a:ext cx="2700763"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8382002" y="509300"/>
            <a:ext cx="2901948" cy="1847248"/>
          </a:xfrm>
          <a:prstGeom prst="rect">
            <a:avLst/>
          </a:prstGeom>
        </p:spPr>
      </p:pic>
    </p:spTree>
    <p:extLst>
      <p:ext uri="{BB962C8B-B14F-4D97-AF65-F5344CB8AC3E}">
        <p14:creationId xmlns:p14="http://schemas.microsoft.com/office/powerpoint/2010/main" val="22827252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1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1000"/>
                                        <p:tgtEl>
                                          <p:spTgt spid="7"/>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1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1000"/>
                                        <p:tgtEl>
                                          <p:spTgt spid="5"/>
                                        </p:tgtEl>
                                      </p:cBhvr>
                                    </p:animEffect>
                                  </p:childTnLst>
                                </p:cTn>
                              </p:par>
                              <p:par>
                                <p:cTn id="20" presetID="6" presetClass="entr" presetSubtype="16"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1000"/>
                                        <p:tgtEl>
                                          <p:spTgt spid="6"/>
                                        </p:tgtEl>
                                      </p:cBhvr>
                                    </p:animEffect>
                                  </p:childTnLst>
                                </p:cTn>
                              </p:par>
                              <p:par>
                                <p:cTn id="23" presetID="6" presetClass="entr" presetSubtype="16"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circle(in)">
                                      <p:cBhvr>
                                        <p:cTn id="25" dur="1000"/>
                                        <p:tgtEl>
                                          <p:spTgt spid="15"/>
                                        </p:tgtEl>
                                      </p:cBhvr>
                                    </p:animEffect>
                                  </p:childTnLst>
                                </p:cTn>
                              </p:par>
                              <p:par>
                                <p:cTn id="26" presetID="6" presetClass="entr" presetSubtype="16"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circle(in)">
                                      <p:cBhvr>
                                        <p:cTn id="28" dur="1000"/>
                                        <p:tgtEl>
                                          <p:spTgt spid="3"/>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1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1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76DF09D-6E83-C4A6-6BAF-141B47F44F35}"/>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718259"/>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3</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4813095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C466AD9-E359-AC92-3B19-C41067C33864}"/>
              </a:ext>
            </a:extLst>
          </p:cNvPr>
          <p:cNvPicPr>
            <a:picLocks noChangeAspect="1"/>
          </p:cNvPicPr>
          <p:nvPr/>
        </p:nvPicPr>
        <p:blipFill>
          <a:blip r:embed="rId5"/>
          <a:stretch>
            <a:fillRect/>
          </a:stretch>
        </p:blipFill>
        <p:spPr>
          <a:xfrm>
            <a:off x="0" y="0"/>
            <a:ext cx="12192000" cy="6928898"/>
          </a:xfrm>
          <a:prstGeom prst="rect">
            <a:avLst/>
          </a:prstGeom>
        </p:spPr>
      </p:pic>
      <p:sp>
        <p:nvSpPr>
          <p:cNvPr id="79" name="Google Shape;1018;p37" descr="OPL20U25GSXzBJYl68kk8uQGfFKzs7yb1M4KJWUiLk6ZEvGF+qCIPSnY57AbBFCvTW2023.15.47+K4lPs7H94VUqPe2XwIsfPRnrXQE//QTEXxb8/8N4CNc6FpgZahzpTjFhMzSA7T/nHJa11DE8Ng2TP3iAmRczFlmslSuUNOgUeb6yRvs0=">
            <a:hlinkClick r:id="rId6" action="ppaction://hlinksldjump"/>
          </p:cNvPr>
          <p:cNvSpPr/>
          <p:nvPr/>
        </p:nvSpPr>
        <p:spPr>
          <a:xfrm rot="5400000">
            <a:off x="11138839" y="1854180"/>
            <a:ext cx="936000" cy="252000"/>
          </a:xfrm>
          <a:prstGeom prst="roundRect">
            <a:avLst>
              <a:gd name="adj" fmla="val 9649"/>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050" b="1" dirty="0">
              <a:solidFill>
                <a:schemeClr val="bg1"/>
              </a:solidFill>
              <a:latin typeface="Times New Roman" panose="02020603050405020304" pitchFamily="18" charset="0"/>
              <a:ea typeface="思源黑体 Heavy" panose="020B0A00000000000000" pitchFamily="34" charset="-122"/>
              <a:cs typeface="Times New Roman" panose="02020603050405020304" pitchFamily="18" charset="0"/>
              <a:sym typeface="Catamaran"/>
            </a:endParaRPr>
          </a:p>
        </p:txBody>
      </p:sp>
      <p:grpSp>
        <p:nvGrpSpPr>
          <p:cNvPr id="9" name="组合 7" descr="OPL20U25GSXzBJYl68kk8uQGfFKzs7yb1M4KJWUiLk6ZEvGF+qCIPSnY57AbBFCvTW2023.15.47+K4lPs7H94VUqPe2XwIsfPRnrXQE//QTEXxb8/8N4CNc6FpgZahzpTjFhMzSA7T/nHJa11DE8Ng2TP3iAmRczFlmslSuUNOgUeb6yRvs0="/>
          <p:cNvGrpSpPr/>
          <p:nvPr/>
        </p:nvGrpSpPr>
        <p:grpSpPr>
          <a:xfrm>
            <a:off x="755955" y="788364"/>
            <a:ext cx="3397850" cy="467995"/>
            <a:chOff x="11525" y="3497"/>
            <a:chExt cx="3597" cy="737"/>
          </a:xfrm>
        </p:grpSpPr>
        <p:sp>
          <p:nvSpPr>
            <p:cNvPr id="10" name="矩形: 圆角 37"/>
            <p:cNvSpPr/>
            <p:nvPr/>
          </p:nvSpPr>
          <p:spPr>
            <a:xfrm>
              <a:off x="11525" y="3497"/>
              <a:ext cx="3597" cy="737"/>
            </a:xfrm>
            <a:prstGeom prst="roundRect">
              <a:avLst>
                <a:gd name="adj" fmla="val 45829"/>
              </a:avLst>
            </a:prstGeom>
            <a:solidFill>
              <a:srgbClr val="DA69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FFFF00"/>
                </a:solidFill>
                <a:latin typeface="Times New Roman" panose="02020603050405020304" pitchFamily="18" charset="0"/>
                <a:cs typeface="Times New Roman" panose="02020603050405020304" pitchFamily="18" charset="0"/>
              </a:endParaRPr>
            </a:p>
          </p:txBody>
        </p:sp>
        <p:sp>
          <p:nvSpPr>
            <p:cNvPr id="11" name="Google Shape;1018;p37">
              <a:hlinkClick r:id="rId6" action="ppaction://hlinksldjump"/>
            </p:cNvPr>
            <p:cNvSpPr/>
            <p:nvPr/>
          </p:nvSpPr>
          <p:spPr>
            <a:xfrm>
              <a:off x="11906" y="3655"/>
              <a:ext cx="3060" cy="454"/>
            </a:xfrm>
            <a:prstGeom prst="roundRect">
              <a:avLst>
                <a:gd name="adj" fmla="val 9649"/>
              </a:avLst>
            </a:prstGeom>
            <a:noFill/>
            <a:ln>
              <a:noFill/>
            </a:ln>
          </p:spPr>
          <p:txBody>
            <a:bodyPr spcFirstLastPara="1" wrap="square" lIns="91425" tIns="91425" rIns="91425" bIns="91425" anchor="ctr" anchorCtr="0">
              <a:noAutofit/>
            </a:bodyPr>
            <a:lstStyle/>
            <a:p>
              <a:pPr algn="just">
                <a:spcBef>
                  <a:spcPts val="300"/>
                </a:spcBef>
                <a:spcAft>
                  <a:spcPts val="300"/>
                </a:spcAft>
              </a:pPr>
              <a:r>
                <a:rPr lang="fr-FR" sz="2400" b="1" dirty="0" err="1">
                  <a:solidFill>
                    <a:srgbClr val="FFFF00"/>
                  </a:solidFill>
                  <a:effectLst/>
                  <a:latin typeface="Times New Roman" panose="02020603050405020304" pitchFamily="18" charset="0"/>
                  <a:ea typeface="Times New Roman" panose="02020603050405020304" pitchFamily="18" charset="0"/>
                </a:rPr>
                <a:t>Bài</a:t>
              </a:r>
              <a:r>
                <a:rPr lang="fr-FR" sz="2400" b="1" dirty="0">
                  <a:solidFill>
                    <a:srgbClr val="FFFF00"/>
                  </a:solidFill>
                  <a:effectLst/>
                  <a:latin typeface="Times New Roman" panose="02020603050405020304" pitchFamily="18" charset="0"/>
                  <a:ea typeface="Times New Roman" panose="02020603050405020304" pitchFamily="18" charset="0"/>
                </a:rPr>
                <a:t> 4 </a:t>
              </a:r>
              <a:r>
                <a:rPr lang="en-US" sz="2400" b="1" dirty="0">
                  <a:solidFill>
                    <a:srgbClr val="FFFF00"/>
                  </a:solidFill>
                  <a:effectLst/>
                  <a:latin typeface="Times New Roman" panose="02020603050405020304" pitchFamily="18" charset="0"/>
                  <a:ea typeface="Times New Roman" panose="02020603050405020304" pitchFamily="18" charset="0"/>
                </a:rPr>
                <a:t>(</a:t>
              </a:r>
              <a:r>
                <a:rPr lang="en-US" sz="2400" b="1" dirty="0" err="1">
                  <a:solidFill>
                    <a:srgbClr val="FFFF00"/>
                  </a:solidFill>
                  <a:effectLst/>
                  <a:latin typeface="Times New Roman" panose="02020603050405020304" pitchFamily="18" charset="0"/>
                  <a:ea typeface="Times New Roman" panose="02020603050405020304" pitchFamily="18" charset="0"/>
                </a:rPr>
                <a:t>sgk</a:t>
              </a:r>
              <a:r>
                <a:rPr lang="en-US" sz="2400" b="1" dirty="0">
                  <a:solidFill>
                    <a:srgbClr val="FFFF00"/>
                  </a:solidFill>
                  <a:effectLst/>
                  <a:latin typeface="Times New Roman" panose="02020603050405020304" pitchFamily="18" charset="0"/>
                  <a:ea typeface="Times New Roman" panose="02020603050405020304" pitchFamily="18" charset="0"/>
                </a:rPr>
                <a:t>/</a:t>
              </a:r>
              <a:r>
                <a:rPr lang="en-US" sz="2400" b="1" dirty="0" err="1">
                  <a:solidFill>
                    <a:srgbClr val="FFFF00"/>
                  </a:solidFill>
                  <a:effectLst/>
                  <a:latin typeface="Times New Roman" panose="02020603050405020304" pitchFamily="18" charset="0"/>
                  <a:ea typeface="Times New Roman" panose="02020603050405020304" pitchFamily="18" charset="0"/>
                </a:rPr>
                <a:t>trang</a:t>
              </a:r>
              <a:r>
                <a:rPr lang="en-US" sz="2400" b="1" dirty="0">
                  <a:solidFill>
                    <a:srgbClr val="FFFF00"/>
                  </a:solidFill>
                  <a:effectLst/>
                  <a:latin typeface="Times New Roman" panose="02020603050405020304" pitchFamily="18" charset="0"/>
                  <a:ea typeface="Times New Roman" panose="02020603050405020304" pitchFamily="18" charset="0"/>
                </a:rPr>
                <a:t> 10)</a:t>
              </a:r>
              <a:endParaRPr lang="en-US" sz="2400" dirty="0">
                <a:solidFill>
                  <a:srgbClr val="FFFF00"/>
                </a:solidFill>
                <a:effectLst/>
                <a:latin typeface="Times New Roman" panose="02020603050405020304" pitchFamily="18" charset="0"/>
                <a:ea typeface="Times New Roman" panose="02020603050405020304" pitchFamily="18" charset="0"/>
              </a:endParaRPr>
            </a:p>
          </p:txBody>
        </p:sp>
      </p:grpSp>
      <p:pic>
        <p:nvPicPr>
          <p:cNvPr id="14" name="Picture 1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A51F3D4-1A72-D130-FE0B-6F3494CE34F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8819"/>
          <a:stretch/>
        </p:blipFill>
        <p:spPr>
          <a:xfrm>
            <a:off x="10275415" y="4137533"/>
            <a:ext cx="1628125" cy="1628125"/>
          </a:xfrm>
          <a:prstGeom prst="rect">
            <a:avLst/>
          </a:prstGeom>
        </p:spPr>
      </p:pic>
      <mc:AlternateContent xmlns:mc="http://schemas.openxmlformats.org/markup-compatibility/2006" xmlns:a14="http://schemas.microsoft.com/office/drawing/2010/main">
        <mc:Choice Requires="a14">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40E8AE4-FA9F-DBEA-B674-C5937CB81883}"/>
                  </a:ext>
                </a:extLst>
              </p:cNvPr>
              <p:cNvSpPr txBox="1"/>
              <p:nvPr/>
            </p:nvSpPr>
            <p:spPr>
              <a:xfrm>
                <a:off x="755955" y="1288492"/>
                <a:ext cx="10391630" cy="1163717"/>
              </a:xfrm>
              <a:prstGeom prst="rect">
                <a:avLst/>
              </a:prstGeom>
              <a:noFill/>
            </p:spPr>
            <p:txBody>
              <a:bodyPr wrap="square">
                <a:spAutoFit/>
              </a:bodyPr>
              <a:lstStyle/>
              <a:p>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Thực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tính</a:t>
                </a:r>
                <a:endParaRPr lang="en-US" sz="32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3200" dirty="0">
                    <a:solidFill>
                      <a:schemeClr val="tx1"/>
                    </a:solidFill>
                    <a:latin typeface="Times New Roman" panose="02020603050405020304" pitchFamily="18" charset="0"/>
                    <a:cs typeface="Times New Roman" panose="02020603050405020304" pitchFamily="18" charset="0"/>
                  </a:rPr>
                  <a:t>a) </a:t>
                </a:r>
                <a14:m>
                  <m:oMath xmlns:m="http://schemas.openxmlformats.org/officeDocument/2006/math">
                    <m:r>
                      <m:rPr>
                        <m:nor/>
                      </m:rPr>
                      <a:rPr lang="vi-VN" sz="3200" i="0" smtClean="0">
                        <a:solidFill>
                          <a:schemeClr val="tx1"/>
                        </a:solidFill>
                        <a:latin typeface="Times New Roman" panose="02020603050405020304" pitchFamily="18" charset="0"/>
                        <a:cs typeface="Times New Roman" panose="02020603050405020304" pitchFamily="18" charset="0"/>
                      </a:rPr>
                      <m:t>9</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r>
                      <m:rPr>
                        <m:nor/>
                      </m:rPr>
                      <a:rPr lang="vi-VN" sz="3200" i="0">
                        <a:solidFill>
                          <a:schemeClr val="tx1"/>
                        </a:solidFill>
                        <a:latin typeface="Times New Roman" panose="02020603050405020304" pitchFamily="18" charset="0"/>
                        <a:cs typeface="Times New Roman" panose="02020603050405020304" pitchFamily="18" charset="0"/>
                      </a:rPr>
                      <m:t>+4</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r>
                      <m:rPr>
                        <m:nor/>
                      </m:rPr>
                      <a:rPr lang="vi-VN" sz="3200" i="0">
                        <a:solidFill>
                          <a:schemeClr val="tx1"/>
                        </a:solidFill>
                        <a:latin typeface="Times New Roman" panose="02020603050405020304" pitchFamily="18" charset="0"/>
                        <a:cs typeface="Times New Roman" panose="02020603050405020304" pitchFamily="18" charset="0"/>
                      </a:rPr>
                      <m:t>+7</m:t>
                    </m:r>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x</m:t>
                        </m:r>
                      </m:e>
                      <m:sup>
                        <m:r>
                          <m:rPr>
                            <m:nor/>
                          </m:rPr>
                          <a:rPr lang="vi-VN" sz="3200" i="1">
                            <a:solidFill>
                              <a:schemeClr val="tx1"/>
                            </a:solidFill>
                            <a:latin typeface="Times New Roman" panose="02020603050405020304" pitchFamily="18" charset="0"/>
                            <a:cs typeface="Times New Roman" panose="02020603050405020304" pitchFamily="18" charset="0"/>
                          </a:rPr>
                          <m:t>3</m:t>
                        </m:r>
                      </m:sup>
                    </m:sSup>
                    <m:sSup>
                      <m:sSupPr>
                        <m:ctrlPr>
                          <a:rPr lang="vi-VN" sz="3200" i="1">
                            <a:solidFill>
                              <a:schemeClr val="tx1"/>
                            </a:solidFill>
                            <a:latin typeface="Cambria Math" panose="02040503050406030204" pitchFamily="18" charset="0"/>
                          </a:rPr>
                        </m:ctrlPr>
                      </m:sSupPr>
                      <m:e>
                        <m:r>
                          <m:rPr>
                            <m:nor/>
                          </m:rPr>
                          <a:rPr lang="vi-VN" sz="3200" i="1">
                            <a:solidFill>
                              <a:schemeClr val="tx1"/>
                            </a:solidFill>
                            <a:latin typeface="Times New Roman" panose="02020603050405020304" pitchFamily="18" charset="0"/>
                            <a:cs typeface="Times New Roman" panose="02020603050405020304" pitchFamily="18" charset="0"/>
                          </a:rPr>
                          <m:t>y</m:t>
                        </m:r>
                      </m:e>
                      <m:sup>
                        <m:r>
                          <m:rPr>
                            <m:nor/>
                          </m:rPr>
                          <a:rPr lang="vi-VN" sz="3200" i="1">
                            <a:solidFill>
                              <a:schemeClr val="tx1"/>
                            </a:solidFill>
                            <a:latin typeface="Times New Roman" panose="02020603050405020304" pitchFamily="18" charset="0"/>
                            <a:cs typeface="Times New Roman" panose="02020603050405020304" pitchFamily="18" charset="0"/>
                          </a:rPr>
                          <m:t>6</m:t>
                        </m:r>
                      </m:sup>
                    </m:sSup>
                  </m:oMath>
                </a14:m>
                <a:r>
                  <a:rPr lang="en-US" sz="3200" dirty="0">
                    <a:solidFill>
                      <a:schemeClr val="tx1"/>
                    </a:solidFill>
                    <a:latin typeface="Times New Roman" panose="02020603050405020304" pitchFamily="18" charset="0"/>
                    <a:cs typeface="Times New Roman" panose="02020603050405020304" pitchFamily="18" charset="0"/>
                  </a:rPr>
                  <a:t>  		b) </a:t>
                </a:r>
                <a14:m>
                  <m:oMath xmlns:m="http://schemas.openxmlformats.org/officeDocument/2006/math">
                    <m:r>
                      <m:rPr>
                        <m:nor/>
                      </m:rPr>
                      <a:rPr lang="en-US" sz="3200" i="0">
                        <a:solidFill>
                          <a:schemeClr val="tx1"/>
                        </a:solidFill>
                        <a:latin typeface="Times New Roman" panose="02020603050405020304" pitchFamily="18" charset="0"/>
                        <a:cs typeface="Times New Roman" panose="02020603050405020304" pitchFamily="18" charset="0"/>
                      </a:rPr>
                      <m:t>9</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r>
                      <m:rPr>
                        <m:nor/>
                      </m:rPr>
                      <a:rPr lang="en-US" sz="3200" i="0">
                        <a:solidFill>
                          <a:schemeClr val="tx1"/>
                        </a:solidFill>
                        <a:latin typeface="Times New Roman" panose="02020603050405020304" pitchFamily="18" charset="0"/>
                        <a:cs typeface="Times New Roman" panose="02020603050405020304" pitchFamily="18" charset="0"/>
                      </a:rPr>
                      <m:t>−14</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r>
                      <m:rPr>
                        <m:nor/>
                      </m:rPr>
                      <a:rPr lang="en-US" sz="3200" i="0">
                        <a:solidFill>
                          <a:schemeClr val="tx1"/>
                        </a:solidFill>
                        <a:latin typeface="Times New Roman" panose="02020603050405020304" pitchFamily="18" charset="0"/>
                        <a:cs typeface="Times New Roman" panose="02020603050405020304" pitchFamily="18" charset="0"/>
                      </a:rPr>
                      <m:t>+5</m:t>
                    </m:r>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x</m:t>
                        </m:r>
                      </m:e>
                      <m:sup>
                        <m:r>
                          <m:rPr>
                            <m:nor/>
                          </m:rPr>
                          <a:rPr lang="en-US" sz="3200" i="1">
                            <a:solidFill>
                              <a:schemeClr val="tx1"/>
                            </a:solidFill>
                            <a:latin typeface="Times New Roman" panose="02020603050405020304" pitchFamily="18" charset="0"/>
                            <a:cs typeface="Times New Roman" panose="02020603050405020304" pitchFamily="18" charset="0"/>
                          </a:rPr>
                          <m:t>5</m:t>
                        </m:r>
                      </m:sup>
                    </m:sSup>
                    <m:sSup>
                      <m:sSupPr>
                        <m:ctrlPr>
                          <a:rPr lang="en-US" sz="3200" i="1">
                            <a:solidFill>
                              <a:schemeClr val="tx1"/>
                            </a:solidFill>
                            <a:latin typeface="Cambria Math" panose="02040503050406030204" pitchFamily="18" charset="0"/>
                          </a:rPr>
                        </m:ctrlPr>
                      </m:sSupPr>
                      <m:e>
                        <m:r>
                          <m:rPr>
                            <m:nor/>
                          </m:rPr>
                          <a:rPr lang="en-US" sz="3200" i="1">
                            <a:solidFill>
                              <a:schemeClr val="tx1"/>
                            </a:solidFill>
                            <a:latin typeface="Times New Roman" panose="02020603050405020304" pitchFamily="18" charset="0"/>
                            <a:cs typeface="Times New Roman" panose="02020603050405020304" pitchFamily="18" charset="0"/>
                          </a:rPr>
                          <m:t>y</m:t>
                        </m:r>
                      </m:e>
                      <m:sup>
                        <m:r>
                          <m:rPr>
                            <m:nor/>
                          </m:rPr>
                          <a:rPr lang="en-US" sz="3200" i="1">
                            <a:solidFill>
                              <a:schemeClr val="tx1"/>
                            </a:solidFill>
                            <a:latin typeface="Times New Roman" panose="02020603050405020304" pitchFamily="18" charset="0"/>
                            <a:cs typeface="Times New Roman" panose="02020603050405020304" pitchFamily="18" charset="0"/>
                          </a:rPr>
                          <m:t>6</m:t>
                        </m:r>
                      </m:sup>
                    </m:sSup>
                  </m:oMath>
                </a14:m>
                <a:endParaRPr lang="vi-VN" sz="32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40E8AE4-FA9F-DBEA-B674-C5937CB81883}"/>
                  </a:ext>
                </a:extLst>
              </p:cNvPr>
              <p:cNvSpPr txBox="1">
                <a:spLocks noRot="1" noChangeAspect="1" noMove="1" noResize="1" noEditPoints="1" noAdjustHandles="1" noChangeArrowheads="1" noChangeShapeType="1" noTextEdit="1"/>
              </p:cNvSpPr>
              <p:nvPr/>
            </p:nvSpPr>
            <p:spPr>
              <a:xfrm>
                <a:off x="755955" y="1288492"/>
                <a:ext cx="10391630" cy="1163717"/>
              </a:xfrm>
              <a:prstGeom prst="rect">
                <a:avLst/>
              </a:prstGeom>
              <a:blipFill>
                <a:blip r:embed="rId8"/>
                <a:stretch>
                  <a:fillRect l="-1466" t="-7330" b="-162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EA7A1B-7677-FEA1-3F0A-336A5CF7D5A1}"/>
                  </a:ext>
                </a:extLst>
              </p:cNvPr>
              <p:cNvSpPr txBox="1"/>
              <p:nvPr/>
            </p:nvSpPr>
            <p:spPr>
              <a:xfrm>
                <a:off x="831370" y="2628547"/>
                <a:ext cx="10240800" cy="1896545"/>
              </a:xfrm>
              <a:prstGeom prst="rect">
                <a:avLst/>
              </a:prstGeom>
              <a:noFill/>
            </p:spPr>
            <p:txBody>
              <a:bodyPr wrap="square">
                <a:spAutoFit/>
              </a:bodyPr>
              <a:lstStyle/>
              <a:p>
                <a:pPr algn="ctr">
                  <a:spcBef>
                    <a:spcPts val="300"/>
                  </a:spcBef>
                  <a:spcAft>
                    <a:spcPts val="300"/>
                  </a:spcAft>
                </a:pPr>
                <a:r>
                  <a:rPr lang="en-US" sz="3200" b="1" dirty="0" err="1">
                    <a:solidFill>
                      <a:srgbClr val="0000FF"/>
                    </a:solidFill>
                    <a:latin typeface="Times New Roman" panose="02020603050405020304" pitchFamily="18" charset="0"/>
                    <a:ea typeface="Times New Roman" panose="02020603050405020304" pitchFamily="18" charset="0"/>
                  </a:rPr>
                  <a:t>Giải</a:t>
                </a:r>
                <a:endParaRPr lang="en-US" sz="3200" b="1" dirty="0">
                  <a:solidFill>
                    <a:srgbClr val="0000FF"/>
                  </a:solidFill>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+7</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=(9+4+7)</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=20</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oMath>
                </a14:m>
                <a:endParaRPr lang="en-US" sz="3200" i="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32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 </a:t>
                </a:r>
                <a14:m>
                  <m:oMath xmlns:m="http://schemas.openxmlformats.org/officeDocument/2006/math">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−14</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ea typeface="Times New Roman" panose="020206030504050203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=(9−14+5)</m:t>
                    </m:r>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sSup>
                      <m:sSupPr>
                        <m:ctrlPr>
                          <a:rPr lang="en-US" sz="3200" i="1">
                            <a:solidFill>
                              <a:schemeClr val="tx1"/>
                            </a:solidFill>
                            <a:effectLst/>
                            <a:latin typeface="Cambria Math" panose="02040503050406030204" pitchFamily="18" charset="0"/>
                          </a:rPr>
                        </m:ctrlPr>
                      </m:sSupPr>
                      <m:e>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6</m:t>
                        </m:r>
                      </m:sup>
                    </m:sSup>
                    <m:r>
                      <m:rPr>
                        <m:nor/>
                      </m:rPr>
                      <a:rPr lang="en-US" sz="32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endParaRPr lang="vi-VN" sz="32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9" name="TextBox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CEA7A1B-7677-FEA1-3F0A-336A5CF7D5A1}"/>
                  </a:ext>
                </a:extLst>
              </p:cNvPr>
              <p:cNvSpPr txBox="1">
                <a:spLocks noRot="1" noChangeAspect="1" noMove="1" noResize="1" noEditPoints="1" noAdjustHandles="1" noChangeArrowheads="1" noChangeShapeType="1" noTextEdit="1"/>
              </p:cNvSpPr>
              <p:nvPr/>
            </p:nvSpPr>
            <p:spPr>
              <a:xfrm>
                <a:off x="831370" y="2628547"/>
                <a:ext cx="10240800" cy="1896545"/>
              </a:xfrm>
              <a:prstGeom prst="rect">
                <a:avLst/>
              </a:prstGeom>
              <a:blipFill>
                <a:blip r:embed="rId9"/>
                <a:stretch>
                  <a:fillRect l="-1488" t="-4502" b="-9646"/>
                </a:stretch>
              </a:blipFill>
            </p:spPr>
            <p:txBody>
              <a:bodyPr/>
              <a:lstStyle/>
              <a:p>
                <a:r>
                  <a:rPr lang="en-US">
                    <a:noFill/>
                  </a:rPr>
                  <a:t> </a:t>
                </a:r>
              </a:p>
            </p:txBody>
          </p:sp>
        </mc:Fallback>
      </mc:AlternateContent>
      <p:sp>
        <p:nvSpPr>
          <p:cNvPr id="2" name="Rectangle: Rounded Corners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5B0619F-5FC2-6833-3412-CFA732BC7CF9}"/>
              </a:ext>
            </a:extLst>
          </p:cNvPr>
          <p:cNvSpPr/>
          <p:nvPr/>
        </p:nvSpPr>
        <p:spPr>
          <a:xfrm>
            <a:off x="943018" y="101896"/>
            <a:ext cx="10461422" cy="584775"/>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Bài 1: ĐƠN THỨC NHIỀU BIẾN. ĐA THỨC NHIỀU BIẾN</a:t>
            </a:r>
            <a:r>
              <a:rPr lang="en-US"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 </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a:t>
            </a:r>
            <a:r>
              <a:rPr lang="en-GB" altLang="zh-CN" sz="2600" b="1" dirty="0" err="1">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Tiết</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 </a:t>
            </a:r>
            <a:r>
              <a:rPr lang="vi-VN"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2</a:t>
            </a:r>
            <a:r>
              <a:rPr lang="en-GB" altLang="zh-CN"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rPr>
              <a:t>)</a:t>
            </a:r>
            <a:endParaRPr lang="zh-CN" altLang="en-US" sz="2600" b="1" dirty="0">
              <a:solidFill>
                <a:srgbClr val="FFFF00"/>
              </a:solidFill>
              <a:latin typeface="Times New Roman" panose="02020603050405020304" pitchFamily="18" charset="0"/>
              <a:ea typeface="思源黑体 Heavy" panose="020B0A00000000000000" pitchFamily="34" charset="-122"/>
              <a:cs typeface="Times New Roman" panose="02020603050405020304" pitchFamily="18" charset="0"/>
            </a:endParaRPr>
          </a:p>
        </p:txBody>
      </p:sp>
      <p:pic>
        <p:nvPicPr>
          <p:cNvPr id="5" name="Đồng hồ đếm ngược 3 phút gây sốc  3 Minutes"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BDE0C46B-6D78-72C6-9A70-5F310BAF16F4}"/>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0244912" y="5761629"/>
            <a:ext cx="1487927" cy="836959"/>
          </a:xfrm>
          <a:prstGeom prst="rect">
            <a:avLst/>
          </a:prstGeom>
        </p:spPr>
      </p:pic>
    </p:spTree>
    <p:extLst>
      <p:ext uri="{BB962C8B-B14F-4D97-AF65-F5344CB8AC3E}">
        <p14:creationId xmlns:p14="http://schemas.microsoft.com/office/powerpoint/2010/main" val="18970546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md type="call" cmd="stop">
                                      <p:cBhvr>
                                        <p:cTn id="21" dur="1">
                                          <p:stCondLst>
                                            <p:cond delay="499"/>
                                          </p:stCondLst>
                                        </p:cTn>
                                        <p:tgtEl>
                                          <p:spTgt spid="5"/>
                                        </p:tgtEl>
                                      </p:cBhvr>
                                    </p:cmd>
                                  </p:childTnLst>
                                </p:cTn>
                              </p:par>
                              <p:par>
                                <p:cTn id="22" presetID="22" presetClass="exit" presetSubtype="4" fill="hold" nodeType="withEffect">
                                  <p:stCondLst>
                                    <p:cond delay="0"/>
                                  </p:stCondLst>
                                  <p:childTnLst>
                                    <p:animEffect transition="out" filter="wipe(down)">
                                      <p:cBhvr>
                                        <p:cTn id="23" dur="500"/>
                                        <p:tgtEl>
                                          <p:spTgt spid="14"/>
                                        </p:tgtEl>
                                      </p:cBhvr>
                                    </p:animEffect>
                                    <p:set>
                                      <p:cBhvr>
                                        <p:cTn id="24" dur="1" fill="hold">
                                          <p:stCondLst>
                                            <p:cond delay="499"/>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9">
                                            <p:txEl>
                                              <p:pRg st="0" end="0"/>
                                            </p:txEl>
                                          </p:spTgt>
                                        </p:tgtEl>
                                        <p:attrNameLst>
                                          <p:attrName>style.visibility</p:attrName>
                                        </p:attrNameLst>
                                      </p:cBhvr>
                                      <p:to>
                                        <p:strVal val="visible"/>
                                      </p:to>
                                    </p:set>
                                    <p:animEffect transition="in" filter="fade">
                                      <p:cBhvr>
                                        <p:cTn id="29" dur="500"/>
                                        <p:tgtEl>
                                          <p:spTgt spid="19">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9">
                                            <p:txEl>
                                              <p:pRg st="1" end="1"/>
                                            </p:txEl>
                                          </p:spTgt>
                                        </p:tgtEl>
                                        <p:attrNameLst>
                                          <p:attrName>style.visibility</p:attrName>
                                        </p:attrNameLst>
                                      </p:cBhvr>
                                      <p:to>
                                        <p:strVal val="visible"/>
                                      </p:to>
                                    </p:set>
                                    <p:animEffect transition="in" filter="wipe(down)">
                                      <p:cBhvr>
                                        <p:cTn id="34" dur="500"/>
                                        <p:tgtEl>
                                          <p:spTgt spid="19">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9">
                                            <p:txEl>
                                              <p:pRg st="2" end="2"/>
                                            </p:txEl>
                                          </p:spTgt>
                                        </p:tgtEl>
                                        <p:attrNameLst>
                                          <p:attrName>style.visibility</p:attrName>
                                        </p:attrNameLst>
                                      </p:cBhvr>
                                      <p:to>
                                        <p:strVal val="visible"/>
                                      </p:to>
                                    </p:set>
                                    <p:animEffect transition="in" filter="wipe(down)">
                                      <p:cBhvr>
                                        <p:cTn id="39" dur="500"/>
                                        <p:tgtEl>
                                          <p:spTgt spid="19">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1911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5"/>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5"/>
                                        </p:tgtEl>
                                      </p:cBhvr>
                                    </p:cmd>
                                  </p:childTnLst>
                                </p:cTn>
                              </p:par>
                            </p:childTnLst>
                          </p:cTn>
                        </p:par>
                      </p:childTnLst>
                    </p:cTn>
                  </p:par>
                </p:childTnLst>
              </p:cTn>
              <p:nextCondLst>
                <p:cond evt="onClick" delay="0">
                  <p:tgtEl>
                    <p:spTgt spid="5"/>
                  </p:tgtEl>
                </p:cond>
              </p:nextCondLst>
            </p:seq>
            <p:video>
              <p:cMediaNode vol="80000">
                <p:cTn id="49" fill="hold" display="0">
                  <p:stCondLst>
                    <p:cond delay="indefinite"/>
                  </p:stCondLst>
                </p:cTn>
                <p:tgtEl>
                  <p:spTgt spid="5"/>
                </p:tgtEl>
              </p:cMediaNode>
            </p:video>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BA7CC14-9BA3-8BF2-4517-3E3DAACB68DA}"/>
              </a:ext>
            </a:extLst>
          </p:cNvPr>
          <p:cNvPicPr>
            <a:picLocks noChangeAspect="1"/>
          </p:cNvPicPr>
          <p:nvPr/>
        </p:nvPicPr>
        <p:blipFill>
          <a:blip r:embed="rId2"/>
          <a:stretch>
            <a:fillRect/>
          </a:stretch>
        </p:blipFill>
        <p:spPr>
          <a:xfrm>
            <a:off x="0" y="0"/>
            <a:ext cx="12192000" cy="6928898"/>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9" y="1295400"/>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921829" y="2807810"/>
            <a:ext cx="4658971" cy="1015663"/>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Vận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dụng</a:t>
            </a:r>
            <a:endParaRPr lang="en-US" sz="6000" b="1" dirty="0">
              <a:solidFill>
                <a:srgbClr val="FF0000"/>
              </a:solidFill>
              <a:latin typeface="Times New Roman" panose="02020603050405020304" pitchFamily="18" charset="0"/>
              <a:ea typeface="Calibri" panose="020F0502020204030204" pitchFamily="34" charset="0"/>
            </a:endParaRPr>
          </a:p>
        </p:txBody>
      </p:sp>
      <p:sp>
        <p:nvSpPr>
          <p:cNvPr id="4" name="TextBox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8F1C660-CF9F-C373-48E9-7792C4124EBF}"/>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4</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7655310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FD79398-7A82-9B10-BE25-2BE4B35B2CA0}"/>
              </a:ext>
            </a:extLst>
          </p:cNvPr>
          <p:cNvPicPr>
            <a:picLocks noChangeAspect="1"/>
          </p:cNvPicPr>
          <p:nvPr/>
        </p:nvPicPr>
        <p:blipFill>
          <a:blip r:embed="rId2"/>
          <a:stretch>
            <a:fillRect/>
          </a:stretch>
        </p:blipFill>
        <p:spPr>
          <a:xfrm>
            <a:off x="0" y="0"/>
            <a:ext cx="12192000" cy="6928898"/>
          </a:xfrm>
          <a:prstGeom prst="rect">
            <a:avLst/>
          </a:prstGeom>
        </p:spPr>
      </p:pic>
      <p:sp>
        <p:nvSpPr>
          <p:cNvPr id="2" name="Rectangl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181A2FC-281B-4473-83CC-409EA5DA0A50}"/>
              </a:ext>
            </a:extLst>
          </p:cNvPr>
          <p:cNvSpPr/>
          <p:nvPr/>
        </p:nvSpPr>
        <p:spPr>
          <a:xfrm>
            <a:off x="2707274" y="326822"/>
            <a:ext cx="7240413" cy="1793861"/>
          </a:xfrm>
          <a:prstGeom prst="rect">
            <a:avLst/>
          </a:prstGeom>
          <a:noFill/>
        </p:spPr>
        <p:txBody>
          <a:bodyPr wrap="none" lIns="91440" tIns="45720" rIns="91440" bIns="45720">
            <a:prstTxWarp prst="textCanUp">
              <a:avLst/>
            </a:prstTxWarp>
            <a:spAutoFit/>
            <a:scene3d>
              <a:camera prst="perspectiveRigh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Trò</a:t>
            </a:r>
            <a:r>
              <a:rPr kumimoji="0" lang="en-US" sz="4400" b="1" i="0" u="none" strike="noStrike" kern="1200" cap="none" spc="0" normalizeH="0" baseline="0" noProof="0" dirty="0">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chơi</a:t>
            </a:r>
            <a:endParaRPr kumimoji="0" lang="en-US" sz="4400" b="1" i="0" u="none" strike="noStrike" kern="1200" cap="none" spc="0" normalizeH="0" baseline="0" noProof="0" dirty="0">
              <a:ln w="6600">
                <a:solidFill>
                  <a:srgbClr val="ED7D31"/>
                </a:solidFill>
                <a:prstDash val="solid"/>
              </a:ln>
              <a:solidFill>
                <a:srgbClr val="FF0000"/>
              </a:solidFill>
              <a:effectLst>
                <a:glow rad="63500">
                  <a:srgbClr val="A5A5A5">
                    <a:satMod val="175000"/>
                    <a:alpha val="40000"/>
                  </a:srgbClr>
                </a:glow>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sp>
        <p:nvSpPr>
          <p:cNvPr id="3" name="TextBox 2" descr="OPL20U25GSXzBJYl68kk8uQGfFKzs7yb1M4KJWUiLk6ZEvGF+qCIPSnY57AbBFCvTW2023.15.47+K4lPs7H94VUqPe2XwIsfPRnrXQE//QTEXxb8/8N4CNc6FpgZahzpTjFhMzSA7T/nHJa11DE8Ng2TP3iAmRczFlmslSuUNOgUeb6yRvs0="/>
          <p:cNvSpPr txBox="1"/>
          <p:nvPr/>
        </p:nvSpPr>
        <p:spPr>
          <a:xfrm>
            <a:off x="2345884" y="2120683"/>
            <a:ext cx="760180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12700">
                  <a:solidFill>
                    <a:srgbClr val="1D4E89">
                      <a:lumMod val="75000"/>
                    </a:srgbClr>
                  </a:solidFill>
                  <a:prstDash val="solid"/>
                </a:ln>
                <a:solidFill>
                  <a:srgbClr val="0000FF"/>
                </a:solidFill>
                <a:effectLst>
                  <a:outerShdw dist="38100" dir="2640000" algn="bl" rotWithShape="0">
                    <a:srgbClr val="1D4E89">
                      <a:lumMod val="75000"/>
                    </a:srgbClr>
                  </a:outerShdw>
                </a:effectLst>
                <a:uLnTx/>
                <a:uFillTx/>
                <a:latin typeface="Times New Roman" panose="02020603050405020304" pitchFamily="18" charset="0"/>
                <a:ea typeface="+mn-ea"/>
                <a:cs typeface="Times New Roman" panose="02020603050405020304" pitchFamily="18" charset="0"/>
              </a:rPr>
              <a:t>AI NHANH HƠN</a:t>
            </a:r>
          </a:p>
        </p:txBody>
      </p:sp>
      <p:sp>
        <p:nvSpPr>
          <p:cNvPr id="4" name="Rectangle 3" descr="OPL20U25GSXzBJYl68kk8uQGfFKzs7yb1M4KJWUiLk6ZEvGF+qCIPSnY57AbBFCvTW2023.15.47+K4lPs7H94VUqPe2XwIsfPRnrXQE//QTEXxb8/8N4CNc6FpgZahzpTjFhMzSA7T/nHJa11DE8Ng2TP3iAmRczFlmslSuUNOgUeb6yRvs0="/>
          <p:cNvSpPr/>
          <p:nvPr/>
        </p:nvSpPr>
        <p:spPr>
          <a:xfrm>
            <a:off x="2345884" y="4438270"/>
            <a:ext cx="8050427" cy="1754326"/>
          </a:xfrm>
          <a:prstGeom prst="rect">
            <a:avLst/>
          </a:prstGeom>
          <a:solidFill>
            <a:schemeClr val="accent2">
              <a:lumMod val="40000"/>
              <a:lumOff val="60000"/>
            </a:schemeClr>
          </a:solidFill>
          <a:ln>
            <a:solidFill>
              <a:schemeClr val="tx1"/>
            </a:solidFill>
          </a:ln>
        </p:spPr>
        <p:txBody>
          <a:bodyPr wrap="square">
            <a:spAutoFit/>
          </a:bodyPr>
          <a:lstStyle/>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Mỗi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hỏi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có</a:t>
            </a:r>
            <a:r>
              <a:rPr lang="en-US" sz="2400" b="1" dirty="0">
                <a:solidFill>
                  <a:srgbClr val="002060"/>
                </a:solidFill>
                <a:latin typeface="Times New Roman" panose="02020603050405020304" pitchFamily="18" charset="0"/>
                <a:cs typeface="Times New Roman" panose="02020603050405020304" pitchFamily="18" charset="0"/>
              </a:rPr>
              <a:t> 10 </a:t>
            </a:r>
            <a:r>
              <a:rPr lang="en-US" sz="2400" b="1" dirty="0" err="1">
                <a:solidFill>
                  <a:srgbClr val="002060"/>
                </a:solidFill>
                <a:latin typeface="Times New Roman" panose="02020603050405020304" pitchFamily="18" charset="0"/>
                <a:cs typeface="Times New Roman" panose="02020603050405020304" pitchFamily="18" charset="0"/>
              </a:rPr>
              <a:t>giây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suy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nghĩ</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r>
              <a:rPr lang="en-US" sz="24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Ai </a:t>
            </a:r>
            <a:r>
              <a:rPr lang="en-US" sz="2400" b="1" dirty="0" err="1">
                <a:solidFill>
                  <a:srgbClr val="002060"/>
                </a:solidFill>
                <a:latin typeface="Times New Roman" panose="02020603050405020304" pitchFamily="18" charset="0"/>
                <a:cs typeface="Times New Roman" panose="02020603050405020304" pitchFamily="18" charset="0"/>
              </a:rPr>
              <a:t>tìm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câu</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trả</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lời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nhanh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đúng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nhất</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sẽ</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chiến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thắng</a:t>
            </a:r>
            <a:endParaRPr lang="en-US" sz="2400" b="1" dirty="0">
              <a:solidFill>
                <a:srgbClr val="002060"/>
              </a:solidFill>
              <a:latin typeface="Times New Roman" panose="02020603050405020304" pitchFamily="18" charset="0"/>
              <a:cs typeface="Times New Roman" panose="02020603050405020304" pitchFamily="18" charset="0"/>
            </a:endParaRPr>
          </a:p>
          <a:p>
            <a:pPr algn="just">
              <a:lnSpc>
                <a:spcPct val="150000"/>
              </a:lnSpc>
            </a:pP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Chúc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các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em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thành</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công</a:t>
            </a:r>
            <a:r>
              <a:rPr lang="en-US" sz="2400" b="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descr="OPL20U25GSXzBJYl68kk8uQGfFKzs7yb1M4KJWUiLk6ZEvGF+qCIPSnY57AbBFCvTW2023.15.47+K4lPs7H94VUqPe2XwIsfPRnrXQE//QTEXxb8/8N4CNc6FpgZahzpTjFhMzSA7T/nHJa11DE8Ng2TP3iAmRczFlmslSuUNOgUeb6yRvs0="/>
          <p:cNvSpPr/>
          <p:nvPr/>
        </p:nvSpPr>
        <p:spPr>
          <a:xfrm>
            <a:off x="5159686" y="3621174"/>
            <a:ext cx="2422821" cy="594523"/>
          </a:xfrm>
          <a:prstGeom prst="roundRect">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CÁCH CH</a:t>
            </a:r>
            <a:r>
              <a:rPr lang="vi-VN" sz="2800" b="1" dirty="0">
                <a:solidFill>
                  <a:schemeClr val="tx1"/>
                </a:solidFill>
                <a:latin typeface="Times New Roman" panose="02020603050405020304" pitchFamily="18" charset="0"/>
                <a:cs typeface="Times New Roman" panose="02020603050405020304" pitchFamily="18" charset="0"/>
              </a:rPr>
              <a:t>ƠI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93202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857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87077" y="5792502"/>
            <a:ext cx="79043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382" y="90285"/>
            <a:ext cx="9020193"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022238" y="3237253"/>
                <a:ext cx="345553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f>
                        <m:fPr>
                          <m:ctrlPr>
                            <a:rPr lang="en-US" sz="2800" i="1">
                              <a:solidFill>
                                <a:srgbClr val="F2F8EE"/>
                              </a:solidFill>
                              <a:latin typeface="Cambria Math" panose="02040503050406030204" pitchFamily="18" charset="0"/>
                            </a:rPr>
                          </m:ctrlPr>
                        </m:fPr>
                        <m:num>
                          <m:r>
                            <m:rPr>
                              <m:nor/>
                            </m:rPr>
                            <a:rPr lang="en-US" sz="2800" i="0">
                              <a:solidFill>
                                <a:srgbClr val="F2F8EE"/>
                              </a:solidFill>
                              <a:latin typeface="Times New Roman" panose="02020603050405020304" pitchFamily="18" charset="0"/>
                              <a:cs typeface="Times New Roman" panose="02020603050405020304" pitchFamily="18" charset="0"/>
                            </a:rPr>
                            <m:t>3</m:t>
                          </m:r>
                        </m:num>
                        <m:den>
                          <m:r>
                            <m:rPr>
                              <m:nor/>
                            </m:rPr>
                            <a:rPr lang="en-US" sz="2800" i="0">
                              <a:solidFill>
                                <a:srgbClr val="F2F8EE"/>
                              </a:solidFill>
                              <a:latin typeface="Times New Roman" panose="02020603050405020304" pitchFamily="18" charset="0"/>
                              <a:cs typeface="Times New Roman" panose="02020603050405020304" pitchFamily="18" charset="0"/>
                            </a:rPr>
                            <m:t>2</m:t>
                          </m:r>
                        </m:den>
                      </m:f>
                      <m:sSup>
                        <m:sSupPr>
                          <m:ctrlPr>
                            <a:rPr lang="en-US" sz="2800" i="1">
                              <a:solidFill>
                                <a:srgbClr val="F2F8EE"/>
                              </a:solidFill>
                              <a:latin typeface="Cambria Math" panose="02040503050406030204" pitchFamily="18" charset="0"/>
                            </a:rPr>
                          </m:ctrlPr>
                        </m:sSupPr>
                        <m:e>
                          <m:r>
                            <m:rPr>
                              <m:nor/>
                            </m:rPr>
                            <a:rPr lang="en-US" sz="2800" i="1">
                              <a:solidFill>
                                <a:srgbClr val="F2F8EE"/>
                              </a:solidFill>
                              <a:latin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cs typeface="Times New Roman" panose="02020603050405020304" pitchFamily="18" charset="0"/>
                            </a:rPr>
                            <m:t>2</m:t>
                          </m:r>
                        </m:sup>
                      </m:sSup>
                      <m:r>
                        <m:rPr>
                          <m:nor/>
                        </m:rPr>
                        <a:rPr lang="en-US" sz="2800" i="1">
                          <a:solidFill>
                            <a:srgbClr val="F2F8EE"/>
                          </a:solidFill>
                          <a:latin typeface="Times New Roman" panose="02020603050405020304" pitchFamily="18" charset="0"/>
                          <a:cs typeface="Times New Roman" panose="02020603050405020304" pitchFamily="18" charset="0"/>
                        </a:rPr>
                        <m:t>z</m:t>
                      </m:r>
                      <m:sSup>
                        <m:sSupPr>
                          <m:ctrlPr>
                            <a:rPr lang="en-US" sz="2800" i="1">
                              <a:solidFill>
                                <a:srgbClr val="F2F8EE"/>
                              </a:solidFill>
                              <a:latin typeface="Cambria Math" panose="02040503050406030204" pitchFamily="18" charset="0"/>
                            </a:rPr>
                          </m:ctrlPr>
                        </m:sSupPr>
                        <m:e>
                          <m:r>
                            <m:rPr>
                              <m:nor/>
                            </m:rPr>
                            <a:rPr lang="en-US" sz="2800" i="1">
                              <a:solidFill>
                                <a:srgbClr val="F2F8EE"/>
                              </a:solidFill>
                              <a:latin typeface="Times New Roman" panose="02020603050405020304" pitchFamily="18" charset="0"/>
                              <a:cs typeface="Times New Roman" panose="02020603050405020304" pitchFamily="18" charset="0"/>
                            </a:rPr>
                            <m:t>x</m:t>
                          </m:r>
                        </m:e>
                        <m:sup>
                          <m:r>
                            <m:rPr>
                              <m:nor/>
                            </m:rPr>
                            <a:rPr lang="en-US" sz="2800" i="1">
                              <a:solidFill>
                                <a:srgbClr val="F2F8EE"/>
                              </a:solidFill>
                              <a:latin typeface="Times New Roman" panose="02020603050405020304" pitchFamily="18" charset="0"/>
                              <a:cs typeface="Times New Roman" panose="02020603050405020304" pitchFamily="18" charset="0"/>
                            </a:rPr>
                            <m:t>2</m:t>
                          </m:r>
                        </m:sup>
                      </m:sSup>
                    </m:oMath>
                  </m:oMathPara>
                </a14:m>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022238" y="3237253"/>
                <a:ext cx="3455530" cy="964800"/>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078418" y="4666076"/>
                <a:ext cx="3407066"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600" i="0" smtClean="0">
                          <a:solidFill>
                            <a:srgbClr val="F2F8EE"/>
                          </a:solidFill>
                          <a:latin typeface="Times New Roman" panose="02020603050405020304" pitchFamily="18" charset="0"/>
                          <a:cs typeface="Times New Roman" panose="02020603050405020304" pitchFamily="18" charset="0"/>
                        </a:rPr>
                        <m:t>4</m:t>
                      </m:r>
                      <m:sSup>
                        <m:sSupPr>
                          <m:ctrlPr>
                            <a:rPr lang="en-US" sz="3600" i="1">
                              <a:solidFill>
                                <a:srgbClr val="F2F8EE"/>
                              </a:solidFill>
                              <a:latin typeface="Cambria Math" panose="02040503050406030204" pitchFamily="18" charset="0"/>
                            </a:rPr>
                          </m:ctrlPr>
                        </m:sSupPr>
                        <m:e>
                          <m:r>
                            <m:rPr>
                              <m:nor/>
                            </m:rPr>
                            <a:rPr lang="en-US" sz="3600" i="1">
                              <a:solidFill>
                                <a:srgbClr val="F2F8EE"/>
                              </a:solidFill>
                              <a:latin typeface="Times New Roman" panose="02020603050405020304" pitchFamily="18" charset="0"/>
                              <a:cs typeface="Times New Roman" panose="02020603050405020304" pitchFamily="18" charset="0"/>
                            </a:rPr>
                            <m:t>x</m:t>
                          </m:r>
                        </m:e>
                        <m:sup>
                          <m:r>
                            <m:rPr>
                              <m:nor/>
                            </m:rPr>
                            <a:rPr lang="en-US" sz="3600" i="1">
                              <a:solidFill>
                                <a:srgbClr val="F2F8EE"/>
                              </a:solidFill>
                              <a:latin typeface="Times New Roman" panose="02020603050405020304" pitchFamily="18" charset="0"/>
                              <a:cs typeface="Times New Roman" panose="02020603050405020304" pitchFamily="18" charset="0"/>
                            </a:rPr>
                            <m:t>2</m:t>
                          </m:r>
                        </m:sup>
                      </m:sSup>
                      <m:r>
                        <m:rPr>
                          <m:nor/>
                        </m:rPr>
                        <a:rPr lang="en-US" sz="3600" i="1">
                          <a:solidFill>
                            <a:srgbClr val="F2F8EE"/>
                          </a:solidFill>
                          <a:latin typeface="Times New Roman" panose="02020603050405020304" pitchFamily="18" charset="0"/>
                          <a:cs typeface="Times New Roman" panose="02020603050405020304" pitchFamily="18" charset="0"/>
                        </a:rPr>
                        <m:t>y</m:t>
                      </m:r>
                    </m:oMath>
                  </m:oMathPara>
                </a14:m>
                <a:endParaRPr lang="en-US" sz="4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078418" y="4666076"/>
                <a:ext cx="3407066" cy="964800"/>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5" name="Oval 5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418659"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D</a:t>
            </a:r>
          </a:p>
        </p:txBody>
      </p:sp>
      <p:sp>
        <p:nvSpPr>
          <p:cNvPr id="57" name="Oval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418659"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B</a:t>
            </a:r>
          </a:p>
        </p:txBody>
      </p:sp>
      <p:sp>
        <p:nvSpPr>
          <p:cNvPr id="58" name="TextBox 5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p:nvPr/>
            </p:nvSpPr>
            <p:spPr>
              <a:xfrm>
                <a:off x="3075835" y="3300357"/>
                <a:ext cx="3666159"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600" i="0" dirty="0">
                          <a:solidFill>
                            <a:prstClr val="white"/>
                          </a:solidFill>
                          <a:latin typeface="Times New Roman" panose="02020603050405020304" pitchFamily="18" charset="0"/>
                          <a:cs typeface="Times New Roman" panose="02020603050405020304" pitchFamily="18" charset="0"/>
                        </a:rPr>
                        <m:t>−</m:t>
                      </m:r>
                      <m:r>
                        <m:rPr>
                          <m:nor/>
                        </m:rPr>
                        <a:rPr lang="en-US" sz="3600" dirty="0">
                          <a:solidFill>
                            <a:prstClr val="white"/>
                          </a:solidFill>
                          <a:latin typeface="Times New Roman" panose="02020603050405020304" pitchFamily="18" charset="0"/>
                          <a:cs typeface="Times New Roman" panose="02020603050405020304" pitchFamily="18" charset="0"/>
                        </a:rPr>
                        <m:t>3</m:t>
                      </m:r>
                      <m:r>
                        <m:rPr>
                          <m:nor/>
                        </m:rPr>
                        <a:rPr lang="en-US" sz="3600" i="1" dirty="0">
                          <a:solidFill>
                            <a:prstClr val="white"/>
                          </a:solidFill>
                          <a:latin typeface="Times New Roman" panose="02020603050405020304" pitchFamily="18" charset="0"/>
                          <a:cs typeface="Times New Roman" panose="02020603050405020304" pitchFamily="18" charset="0"/>
                        </a:rPr>
                        <m:t>xyz</m:t>
                      </m:r>
                    </m:oMath>
                  </m:oMathPara>
                </a14:m>
                <a:endParaRPr lang="en-US" sz="3600"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42" name="Rectangle: Rounded Corners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075835" y="3300357"/>
                <a:ext cx="3666159" cy="9648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125979" y="4556817"/>
                <a:ext cx="3640883"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2</m:t>
                          </m:r>
                        </m:num>
                        <m:den>
                          <m:r>
                            <m:rPr>
                              <m:nor/>
                            </m:rPr>
                            <a:rPr lang="en-US" sz="3200" i="0">
                              <a:solidFill>
                                <a:srgbClr val="F2F8EE"/>
                              </a:solidFill>
                              <a:latin typeface="Times New Roman" panose="02020603050405020304" pitchFamily="18" charset="0"/>
                              <a:cs typeface="Times New Roman" panose="02020603050405020304" pitchFamily="18" charset="0"/>
                            </a:rPr>
                            <m:t>3</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yz</m:t>
                      </m:r>
                    </m:oMath>
                  </m:oMathPara>
                </a14:m>
                <a:endParaRPr lang="en-US" sz="40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125979" y="4556817"/>
                <a:ext cx="3640883" cy="96480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842279" y="5809666"/>
            <a:ext cx="78491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9090" y="5758789"/>
            <a:ext cx="82337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5" name="Rectangle 44">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419924"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459525"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C</a:t>
            </a:r>
          </a:p>
        </p:txBody>
      </p:sp>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79277AAB-387E-49D5-9428-95F17FD614A3}"/>
                  </a:ext>
                </a:extLst>
              </p:cNvPr>
              <p:cNvSpPr txBox="1"/>
              <p:nvPr/>
            </p:nvSpPr>
            <p:spPr>
              <a:xfrm>
                <a:off x="3810130" y="1046168"/>
                <a:ext cx="7162670" cy="1163139"/>
              </a:xfrm>
              <a:prstGeom prst="rect">
                <a:avLst/>
              </a:prstGeom>
              <a:noFill/>
            </p:spPr>
            <p:txBody>
              <a:bodyPr wrap="square" rtlCol="0">
                <a:spAutoFit/>
              </a:bodyPr>
              <a:lstStyle/>
              <a:p>
                <a:pPr>
                  <a:defRPr/>
                </a:pPr>
                <a:r>
                  <a:rPr kumimoji="0" lang="en-US" sz="3200" b="1" i="0"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Câu</a:t>
                </a:r>
                <a:r>
                  <a:rPr kumimoji="0" lang="en-US" sz="3200" b="1" i="0" strike="noStrike" kern="1200" cap="none" spc="0" normalizeH="0" noProof="0" dirty="0">
                    <a:ln>
                      <a:noFill/>
                    </a:ln>
                    <a:solidFill>
                      <a:srgbClr val="FF0000"/>
                    </a:solidFill>
                    <a:effectLst/>
                    <a:uLnTx/>
                    <a:uFillTx/>
                    <a:latin typeface="Times New Roman" panose="02020603050405020304" pitchFamily="18" charset="0"/>
                    <a:cs typeface="Times New Roman" panose="02020603050405020304" pitchFamily="18" charset="0"/>
                  </a:rPr>
                  <a:t> 1: </a:t>
                </a:r>
                <a:r>
                  <a:rPr lang="vi-VN" sz="3200" dirty="0">
                    <a:solidFill>
                      <a:srgbClr val="0000FF"/>
                    </a:solidFill>
                    <a:effectLst/>
                    <a:latin typeface="Times New Roman" panose="02020603050405020304" pitchFamily="18" charset="0"/>
                    <a:ea typeface="Calibri" panose="020F0502020204030204" pitchFamily="34" charset="0"/>
                  </a:rPr>
                  <a:t>Trong các đơn thức sau, đơn thức nào đồng dạng với đơn thức </a:t>
                </a:r>
                <a14:m>
                  <m:oMath xmlns:m="http://schemas.openxmlformats.org/officeDocument/2006/math">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yz</m:t>
                    </m:r>
                  </m:oMath>
                </a14:m>
                <a:r>
                  <a:rPr lang="vi-VN" sz="32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4" name="TextBox 73">
                <a:extLst>
                  <a:ext uri="{FF2B5EF4-FFF2-40B4-BE49-F238E27FC236}">
                    <a16:creationId xmlns:a16="http://schemas.microsoft.com/office/drawing/2014/main" id="{79277AAB-387E-49D5-9428-95F17FD614A3}"/>
                  </a:ext>
                </a:extLst>
              </p:cNvPr>
              <p:cNvSpPr txBox="1">
                <a:spLocks noRot="1" noChangeAspect="1" noMove="1" noResize="1" noEditPoints="1" noAdjustHandles="1" noChangeArrowheads="1" noChangeShapeType="1" noTextEdit="1"/>
              </p:cNvSpPr>
              <p:nvPr/>
            </p:nvSpPr>
            <p:spPr>
              <a:xfrm>
                <a:off x="3810130" y="1046168"/>
                <a:ext cx="7162670" cy="1163139"/>
              </a:xfrm>
              <a:prstGeom prst="rect">
                <a:avLst/>
              </a:prstGeom>
              <a:blipFill>
                <a:blip r:embed="rId14"/>
                <a:stretch>
                  <a:fillRect l="-2128" t="-7368" b="-16842"/>
                </a:stretch>
              </a:blipFill>
            </p:spPr>
            <p:txBody>
              <a:bodyPr/>
              <a:lstStyle/>
              <a:p>
                <a:r>
                  <a:rPr lang="vi-VN">
                    <a:noFill/>
                  </a:rPr>
                  <a:t> </a:t>
                </a:r>
              </a:p>
            </p:txBody>
          </p:sp>
        </mc:Fallback>
      </mc:AlternateContent>
    </p:spTree>
    <p:extLst>
      <p:ext uri="{BB962C8B-B14F-4D97-AF65-F5344CB8AC3E}">
        <p14:creationId xmlns:p14="http://schemas.microsoft.com/office/powerpoint/2010/main" val="998329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8"/>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7"/>
                                        </p:tgtEl>
                                        <p:attrNameLst>
                                          <p:attrName>ppt_y</p:attrName>
                                        </p:attrNameLst>
                                      </p:cBhvr>
                                      <p:tavLst>
                                        <p:tav tm="0">
                                          <p:val>
                                            <p:strVal val="#ppt_y"/>
                                          </p:val>
                                        </p:tav>
                                        <p:tav tm="100000">
                                          <p:val>
                                            <p:strVal val="#ppt_y+#ppt_h*1.125000"/>
                                          </p:val>
                                        </p:tav>
                                      </p:tavLst>
                                    </p:anim>
                                    <p:animEffect transition="out" filter="wipe(down)">
                                      <p:cBhvr>
                                        <p:cTn id="40" dur="2000"/>
                                        <p:tgtEl>
                                          <p:spTgt spid="47"/>
                                        </p:tgtEl>
                                      </p:cBhvr>
                                    </p:animEffect>
                                    <p:set>
                                      <p:cBhvr>
                                        <p:cTn id="41" dur="1" fill="hold">
                                          <p:stCondLst>
                                            <p:cond delay="1999"/>
                                          </p:stCondLst>
                                        </p:cTn>
                                        <p:tgtEl>
                                          <p:spTgt spid="47"/>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750"/>
                                        <p:tgtEl>
                                          <p:spTgt spid="75"/>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750"/>
                                        <p:tgtEl>
                                          <p:spTgt spid="76"/>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250"/>
                                        <p:tgtEl>
                                          <p:spTgt spid="44"/>
                                        </p:tgtEl>
                                      </p:cBhvr>
                                    </p:animEffect>
                                    <p:anim calcmode="lin" valueType="num">
                                      <p:cBhvr>
                                        <p:cTn id="64" dur="250" fill="hold"/>
                                        <p:tgtEl>
                                          <p:spTgt spid="44"/>
                                        </p:tgtEl>
                                        <p:attrNameLst>
                                          <p:attrName>ppt_x</p:attrName>
                                        </p:attrNameLst>
                                      </p:cBhvr>
                                      <p:tavLst>
                                        <p:tav tm="0">
                                          <p:val>
                                            <p:strVal val="#ppt_x"/>
                                          </p:val>
                                        </p:tav>
                                        <p:tav tm="100000">
                                          <p:val>
                                            <p:strVal val="#ppt_x"/>
                                          </p:val>
                                        </p:tav>
                                      </p:tavLst>
                                    </p:anim>
                                    <p:anim calcmode="lin" valueType="num">
                                      <p:cBhvr>
                                        <p:cTn id="65" dur="250" fill="hold"/>
                                        <p:tgtEl>
                                          <p:spTgt spid="44"/>
                                        </p:tgtEl>
                                        <p:attrNameLst>
                                          <p:attrName>ppt_y</p:attrName>
                                        </p:attrNameLst>
                                      </p:cBhvr>
                                      <p:tavLst>
                                        <p:tav tm="0">
                                          <p:val>
                                            <p:strVal val="#ppt_y+.1"/>
                                          </p:val>
                                        </p:tav>
                                        <p:tav tm="100000">
                                          <p:val>
                                            <p:strVal val="#ppt_y"/>
                                          </p:val>
                                        </p:tav>
                                      </p:tavLst>
                                    </p:anim>
                                  </p:childTnLst>
                                </p:cTn>
                              </p:par>
                            </p:childTnLst>
                          </p:cTn>
                        </p:par>
                        <p:par>
                          <p:cTn id="66" fill="hold">
                            <p:stCondLst>
                              <p:cond delay="750"/>
                            </p:stCondLst>
                            <p:childTnLst>
                              <p:par>
                                <p:cTn id="67" presetID="53" presetClass="exit" presetSubtype="32" fill="hold" grpId="1" nodeType="afterEffect">
                                  <p:stCondLst>
                                    <p:cond delay="2250"/>
                                  </p:stCondLst>
                                  <p:childTnLst>
                                    <p:anim calcmode="lin" valueType="num">
                                      <p:cBhvr>
                                        <p:cTn id="68" dur="5000"/>
                                        <p:tgtEl>
                                          <p:spTgt spid="44"/>
                                        </p:tgtEl>
                                        <p:attrNameLst>
                                          <p:attrName>ppt_w</p:attrName>
                                        </p:attrNameLst>
                                      </p:cBhvr>
                                      <p:tavLst>
                                        <p:tav tm="0">
                                          <p:val>
                                            <p:strVal val="ppt_w"/>
                                          </p:val>
                                        </p:tav>
                                        <p:tav tm="100000">
                                          <p:val>
                                            <p:fltVal val="0"/>
                                          </p:val>
                                        </p:tav>
                                      </p:tavLst>
                                    </p:anim>
                                    <p:anim calcmode="lin" valueType="num">
                                      <p:cBhvr>
                                        <p:cTn id="69" dur="5000"/>
                                        <p:tgtEl>
                                          <p:spTgt spid="44"/>
                                        </p:tgtEl>
                                        <p:attrNameLst>
                                          <p:attrName>ppt_h</p:attrName>
                                        </p:attrNameLst>
                                      </p:cBhvr>
                                      <p:tavLst>
                                        <p:tav tm="0">
                                          <p:val>
                                            <p:strVal val="ppt_h"/>
                                          </p:val>
                                        </p:tav>
                                        <p:tav tm="100000">
                                          <p:val>
                                            <p:fltVal val="0"/>
                                          </p:val>
                                        </p:tav>
                                      </p:tavLst>
                                    </p:anim>
                                    <p:animEffect transition="out" filter="fade">
                                      <p:cBhvr>
                                        <p:cTn id="70" dur="5000"/>
                                        <p:tgtEl>
                                          <p:spTgt spid="44"/>
                                        </p:tgtEl>
                                      </p:cBhvr>
                                    </p:animEffect>
                                    <p:set>
                                      <p:cBhvr>
                                        <p:cTn id="7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2" restart="whenNotActive" fill="hold" evtFilter="cancelBubble" nodeType="interactiveSeq">
                <p:stCondLst>
                  <p:cond evt="onClick" delay="0">
                    <p:tgtEl>
                      <p:spTgt spid="57"/>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grpId="1" nodeType="clickEffect">
                                  <p:stCondLst>
                                    <p:cond delay="0"/>
                                  </p:stCondLst>
                                  <p:childTnLst>
                                    <p:anim calcmode="lin" valueType="num">
                                      <p:cBhvr>
                                        <p:cTn id="76" dur="500"/>
                                        <p:tgtEl>
                                          <p:spTgt spid="51"/>
                                        </p:tgtEl>
                                        <p:attrNameLst>
                                          <p:attrName>ppt_w</p:attrName>
                                        </p:attrNameLst>
                                      </p:cBhvr>
                                      <p:tavLst>
                                        <p:tav tm="0">
                                          <p:val>
                                            <p:strVal val="ppt_w"/>
                                          </p:val>
                                        </p:tav>
                                        <p:tav tm="100000">
                                          <p:val>
                                            <p:fltVal val="0"/>
                                          </p:val>
                                        </p:tav>
                                      </p:tavLst>
                                    </p:anim>
                                    <p:anim calcmode="lin" valueType="num">
                                      <p:cBhvr>
                                        <p:cTn id="77" dur="500"/>
                                        <p:tgtEl>
                                          <p:spTgt spid="51"/>
                                        </p:tgtEl>
                                        <p:attrNameLst>
                                          <p:attrName>ppt_h</p:attrName>
                                        </p:attrNameLst>
                                      </p:cBhvr>
                                      <p:tavLst>
                                        <p:tav tm="0">
                                          <p:val>
                                            <p:strVal val="ppt_h"/>
                                          </p:val>
                                        </p:tav>
                                        <p:tav tm="100000">
                                          <p:val>
                                            <p:fltVal val="0"/>
                                          </p:val>
                                        </p:tav>
                                      </p:tavLst>
                                    </p:anim>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250"/>
                                        <p:tgtEl>
                                          <p:spTgt spid="10"/>
                                        </p:tgtEl>
                                      </p:cBhvr>
                                    </p:animEffect>
                                    <p:anim calcmode="lin" valueType="num">
                                      <p:cBhvr>
                                        <p:cTn id="84" dur="250" fill="hold"/>
                                        <p:tgtEl>
                                          <p:spTgt spid="10"/>
                                        </p:tgtEl>
                                        <p:attrNameLst>
                                          <p:attrName>ppt_x</p:attrName>
                                        </p:attrNameLst>
                                      </p:cBhvr>
                                      <p:tavLst>
                                        <p:tav tm="0">
                                          <p:val>
                                            <p:strVal val="#ppt_x"/>
                                          </p:val>
                                        </p:tav>
                                        <p:tav tm="100000">
                                          <p:val>
                                            <p:strVal val="#ppt_x"/>
                                          </p:val>
                                        </p:tav>
                                      </p:tavLst>
                                    </p:anim>
                                    <p:anim calcmode="lin" valueType="num">
                                      <p:cBhvr>
                                        <p:cTn id="85" dur="250" fill="hold"/>
                                        <p:tgtEl>
                                          <p:spTgt spid="10"/>
                                        </p:tgtEl>
                                        <p:attrNameLst>
                                          <p:attrName>ppt_y</p:attrName>
                                        </p:attrNameLst>
                                      </p:cBhvr>
                                      <p:tavLst>
                                        <p:tav tm="0">
                                          <p:val>
                                            <p:strVal val="#ppt_y+.1"/>
                                          </p:val>
                                        </p:tav>
                                        <p:tav tm="100000">
                                          <p:val>
                                            <p:strVal val="#ppt_y"/>
                                          </p:val>
                                        </p:tav>
                                      </p:tavLst>
                                    </p:anim>
                                  </p:childTnLst>
                                </p:cTn>
                              </p:par>
                            </p:childTnLst>
                          </p:cTn>
                        </p:par>
                        <p:par>
                          <p:cTn id="86" fill="hold">
                            <p:stCondLst>
                              <p:cond delay="750"/>
                            </p:stCondLst>
                            <p:childTnLst>
                              <p:par>
                                <p:cTn id="87" presetID="53" presetClass="exit" presetSubtype="32" fill="hold" grpId="1" nodeType="afterEffect">
                                  <p:stCondLst>
                                    <p:cond delay="2250"/>
                                  </p:stCondLst>
                                  <p:childTnLst>
                                    <p:anim calcmode="lin" valueType="num">
                                      <p:cBhvr>
                                        <p:cTn id="88" dur="5000"/>
                                        <p:tgtEl>
                                          <p:spTgt spid="10"/>
                                        </p:tgtEl>
                                        <p:attrNameLst>
                                          <p:attrName>ppt_w</p:attrName>
                                        </p:attrNameLst>
                                      </p:cBhvr>
                                      <p:tavLst>
                                        <p:tav tm="0">
                                          <p:val>
                                            <p:strVal val="ppt_w"/>
                                          </p:val>
                                        </p:tav>
                                        <p:tav tm="100000">
                                          <p:val>
                                            <p:fltVal val="0"/>
                                          </p:val>
                                        </p:tav>
                                      </p:tavLst>
                                    </p:anim>
                                    <p:anim calcmode="lin" valueType="num">
                                      <p:cBhvr>
                                        <p:cTn id="89" dur="5000"/>
                                        <p:tgtEl>
                                          <p:spTgt spid="10"/>
                                        </p:tgtEl>
                                        <p:attrNameLst>
                                          <p:attrName>ppt_h</p:attrName>
                                        </p:attrNameLst>
                                      </p:cBhvr>
                                      <p:tavLst>
                                        <p:tav tm="0">
                                          <p:val>
                                            <p:strVal val="ppt_h"/>
                                          </p:val>
                                        </p:tav>
                                        <p:tav tm="100000">
                                          <p:val>
                                            <p:fltVal val="0"/>
                                          </p:val>
                                        </p:tav>
                                      </p:tavLst>
                                    </p:anim>
                                    <p:animEffect transition="out" filter="fade">
                                      <p:cBhvr>
                                        <p:cTn id="90" dur="5000"/>
                                        <p:tgtEl>
                                          <p:spTgt spid="10"/>
                                        </p:tgtEl>
                                      </p:cBhvr>
                                    </p:animEffect>
                                    <p:set>
                                      <p:cBhvr>
                                        <p:cTn id="91"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2" restart="whenNotActive" fill="hold" evtFilter="cancelBubble" nodeType="interactiveSeq">
                <p:stCondLst>
                  <p:cond evt="onClick" delay="0">
                    <p:tgtEl>
                      <p:spTgt spid="55"/>
                    </p:tgtEl>
                  </p:cond>
                </p:stCondLst>
                <p:endSync evt="end" delay="0">
                  <p:rtn val="all"/>
                </p:endSync>
                <p:childTnLst>
                  <p:par>
                    <p:cTn id="93" fill="hold">
                      <p:stCondLst>
                        <p:cond delay="0"/>
                      </p:stCondLst>
                      <p:childTnLst>
                        <p:par>
                          <p:cTn id="94" fill="hold">
                            <p:stCondLst>
                              <p:cond delay="0"/>
                            </p:stCondLst>
                            <p:childTnLst>
                              <p:par>
                                <p:cTn id="95" presetID="53" presetClass="exit" presetSubtype="32" fill="hold" grpId="1" nodeType="clickEffect">
                                  <p:stCondLst>
                                    <p:cond delay="0"/>
                                  </p:stCondLst>
                                  <p:childTnLst>
                                    <p:anim calcmode="lin" valueType="num">
                                      <p:cBhvr>
                                        <p:cTn id="96" dur="500"/>
                                        <p:tgtEl>
                                          <p:spTgt spid="52"/>
                                        </p:tgtEl>
                                        <p:attrNameLst>
                                          <p:attrName>ppt_w</p:attrName>
                                        </p:attrNameLst>
                                      </p:cBhvr>
                                      <p:tavLst>
                                        <p:tav tm="0">
                                          <p:val>
                                            <p:strVal val="ppt_w"/>
                                          </p:val>
                                        </p:tav>
                                        <p:tav tm="100000">
                                          <p:val>
                                            <p:fltVal val="0"/>
                                          </p:val>
                                        </p:tav>
                                      </p:tavLst>
                                    </p:anim>
                                    <p:anim calcmode="lin" valueType="num">
                                      <p:cBhvr>
                                        <p:cTn id="97" dur="500"/>
                                        <p:tgtEl>
                                          <p:spTgt spid="52"/>
                                        </p:tgtEl>
                                        <p:attrNameLst>
                                          <p:attrName>ppt_h</p:attrName>
                                        </p:attrNameLst>
                                      </p:cBhvr>
                                      <p:tavLst>
                                        <p:tav tm="0">
                                          <p:val>
                                            <p:strVal val="ppt_h"/>
                                          </p:val>
                                        </p:tav>
                                        <p:tav tm="100000">
                                          <p:val>
                                            <p:fltVal val="0"/>
                                          </p:val>
                                        </p:tav>
                                      </p:tavLst>
                                    </p:anim>
                                    <p:animEffect transition="out" filter="fade">
                                      <p:cBhvr>
                                        <p:cTn id="98" dur="500"/>
                                        <p:tgtEl>
                                          <p:spTgt spid="52"/>
                                        </p:tgtEl>
                                      </p:cBhvr>
                                    </p:animEffect>
                                    <p:set>
                                      <p:cBhvr>
                                        <p:cTn id="9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bomb.wav"/>
                                        </p:tgtEl>
                                      </p:cMediaNode>
                                    </p:audio>
                                  </p:subTnLst>
                                </p:cTn>
                              </p:par>
                              <p:par>
                                <p:cTn id="100" presetID="42"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1000"/>
                                        <p:tgtEl>
                                          <p:spTgt spid="46"/>
                                        </p:tgtEl>
                                      </p:cBhvr>
                                    </p:animEffect>
                                    <p:anim calcmode="lin" valueType="num">
                                      <p:cBhvr>
                                        <p:cTn id="103" dur="1000" fill="hold"/>
                                        <p:tgtEl>
                                          <p:spTgt spid="46"/>
                                        </p:tgtEl>
                                        <p:attrNameLst>
                                          <p:attrName>ppt_x</p:attrName>
                                        </p:attrNameLst>
                                      </p:cBhvr>
                                      <p:tavLst>
                                        <p:tav tm="0">
                                          <p:val>
                                            <p:strVal val="#ppt_x"/>
                                          </p:val>
                                        </p:tav>
                                        <p:tav tm="100000">
                                          <p:val>
                                            <p:strVal val="#ppt_x"/>
                                          </p:val>
                                        </p:tav>
                                      </p:tavLst>
                                    </p:anim>
                                    <p:anim calcmode="lin" valueType="num">
                                      <p:cBhvr>
                                        <p:cTn id="104" dur="1000" fill="hold"/>
                                        <p:tgtEl>
                                          <p:spTgt spid="46"/>
                                        </p:tgtEl>
                                        <p:attrNameLst>
                                          <p:attrName>ppt_y</p:attrName>
                                        </p:attrNameLst>
                                      </p:cBhvr>
                                      <p:tavLst>
                                        <p:tav tm="0">
                                          <p:val>
                                            <p:strVal val="#ppt_y+.1"/>
                                          </p:val>
                                        </p:tav>
                                        <p:tav tm="100000">
                                          <p:val>
                                            <p:strVal val="#ppt_y"/>
                                          </p:val>
                                        </p:tav>
                                      </p:tavLst>
                                    </p:anim>
                                  </p:childTnLst>
                                </p:cTn>
                              </p:par>
                            </p:childTnLst>
                          </p:cTn>
                        </p:par>
                        <p:par>
                          <p:cTn id="105" fill="hold">
                            <p:stCondLst>
                              <p:cond delay="1000"/>
                            </p:stCondLst>
                            <p:childTnLst>
                              <p:par>
                                <p:cTn id="106" presetID="53" presetClass="exit" presetSubtype="32" fill="hold" grpId="1" nodeType="afterEffect">
                                  <p:stCondLst>
                                    <p:cond delay="1000"/>
                                  </p:stCondLst>
                                  <p:childTnLst>
                                    <p:anim calcmode="lin" valueType="num">
                                      <p:cBhvr>
                                        <p:cTn id="107" dur="5000"/>
                                        <p:tgtEl>
                                          <p:spTgt spid="46"/>
                                        </p:tgtEl>
                                        <p:attrNameLst>
                                          <p:attrName>ppt_w</p:attrName>
                                        </p:attrNameLst>
                                      </p:cBhvr>
                                      <p:tavLst>
                                        <p:tav tm="0">
                                          <p:val>
                                            <p:strVal val="ppt_w"/>
                                          </p:val>
                                        </p:tav>
                                        <p:tav tm="100000">
                                          <p:val>
                                            <p:fltVal val="0"/>
                                          </p:val>
                                        </p:tav>
                                      </p:tavLst>
                                    </p:anim>
                                    <p:anim calcmode="lin" valueType="num">
                                      <p:cBhvr>
                                        <p:cTn id="108" dur="5000"/>
                                        <p:tgtEl>
                                          <p:spTgt spid="46"/>
                                        </p:tgtEl>
                                        <p:attrNameLst>
                                          <p:attrName>ppt_h</p:attrName>
                                        </p:attrNameLst>
                                      </p:cBhvr>
                                      <p:tavLst>
                                        <p:tav tm="0">
                                          <p:val>
                                            <p:strVal val="ppt_h"/>
                                          </p:val>
                                        </p:tav>
                                        <p:tav tm="100000">
                                          <p:val>
                                            <p:fltVal val="0"/>
                                          </p:val>
                                        </p:tav>
                                      </p:tavLst>
                                    </p:anim>
                                    <p:animEffect transition="out" filter="fade">
                                      <p:cBhvr>
                                        <p:cTn id="109" dur="5000"/>
                                        <p:tgtEl>
                                          <p:spTgt spid="46"/>
                                        </p:tgtEl>
                                      </p:cBhvr>
                                    </p:animEffect>
                                    <p:set>
                                      <p:cBhvr>
                                        <p:cTn id="11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1" restart="whenNotActive" fill="hold" evtFilter="cancelBubble" nodeType="interactiveSeq">
                <p:stCondLst>
                  <p:cond evt="onClick" delay="0">
                    <p:tgtEl>
                      <p:spTgt spid="56"/>
                    </p:tgtEl>
                  </p:cond>
                </p:stCondLst>
                <p:endSync evt="end" delay="0">
                  <p:rtn val="all"/>
                </p:endSync>
                <p:childTnLst>
                  <p:par>
                    <p:cTn id="112" fill="hold">
                      <p:stCondLst>
                        <p:cond delay="0"/>
                      </p:stCondLst>
                      <p:childTnLst>
                        <p:par>
                          <p:cTn id="113" fill="hold">
                            <p:stCondLst>
                              <p:cond delay="0"/>
                            </p:stCondLst>
                            <p:childTnLst>
                              <p:par>
                                <p:cTn id="114" presetID="21" presetClass="emph" presetSubtype="0" fill="hold" grpId="1" nodeType="clickEffect">
                                  <p:stCondLst>
                                    <p:cond delay="0"/>
                                  </p:stCondLst>
                                  <p:childTnLst>
                                    <p:animClr clrSpc="hsl" dir="cw">
                                      <p:cBhvr override="childStyle">
                                        <p:cTn id="115" dur="500" fill="hold"/>
                                        <p:tgtEl>
                                          <p:spTgt spid="43"/>
                                        </p:tgtEl>
                                        <p:attrNameLst>
                                          <p:attrName>style.color</p:attrName>
                                        </p:attrNameLst>
                                      </p:cBhvr>
                                      <p:by>
                                        <p:hsl h="7200000" s="0" l="0"/>
                                      </p:by>
                                    </p:animClr>
                                    <p:animClr clrSpc="hsl" dir="cw">
                                      <p:cBhvr>
                                        <p:cTn id="116" dur="500" fill="hold"/>
                                        <p:tgtEl>
                                          <p:spTgt spid="43"/>
                                        </p:tgtEl>
                                        <p:attrNameLst>
                                          <p:attrName>fillcolor</p:attrName>
                                        </p:attrNameLst>
                                      </p:cBhvr>
                                      <p:by>
                                        <p:hsl h="7200000" s="0" l="0"/>
                                      </p:by>
                                    </p:animClr>
                                    <p:animClr clrSpc="hsl" dir="cw">
                                      <p:cBhvr>
                                        <p:cTn id="117" dur="500" fill="hold"/>
                                        <p:tgtEl>
                                          <p:spTgt spid="43"/>
                                        </p:tgtEl>
                                        <p:attrNameLst>
                                          <p:attrName>stroke.color</p:attrName>
                                        </p:attrNameLst>
                                      </p:cBhvr>
                                      <p:by>
                                        <p:hsl h="7200000" s="0" l="0"/>
                                      </p:by>
                                    </p:animClr>
                                    <p:set>
                                      <p:cBhvr>
                                        <p:cTn id="118" dur="500" fill="hold"/>
                                        <p:tgtEl>
                                          <p:spTgt spid="43"/>
                                        </p:tgtEl>
                                        <p:attrNameLst>
                                          <p:attrName>fill.type</p:attrName>
                                        </p:attrNameLst>
                                      </p:cBhvr>
                                      <p:to>
                                        <p:strVal val="solid"/>
                                      </p:to>
                                    </p:set>
                                  </p:childTnLst>
                                  <p:subTnLst>
                                    <p:audio>
                                      <p:cMediaNode>
                                        <p:cTn display="0" masterRel="sameClick">
                                          <p:stCondLst>
                                            <p:cond evt="begin" delay="0">
                                              <p:tn val="114"/>
                                            </p:cond>
                                          </p:stCondLst>
                                          <p:endCondLst>
                                            <p:cond evt="onStopAudio" delay="0">
                                              <p:tgtEl>
                                                <p:sldTgt/>
                                              </p:tgtEl>
                                            </p:cond>
                                          </p:endCondLst>
                                        </p:cTn>
                                        <p:tgtEl>
                                          <p:sndTgt r:embed="rId4" name="applause.wav"/>
                                        </p:tgtEl>
                                      </p:cMediaNode>
                                    </p:audio>
                                  </p:subTnLst>
                                </p:cTn>
                              </p:par>
                            </p:childTnLst>
                          </p:cTn>
                        </p:par>
                        <p:par>
                          <p:cTn id="119" fill="hold">
                            <p:stCondLst>
                              <p:cond delay="500"/>
                            </p:stCondLst>
                            <p:childTnLst>
                              <p:par>
                                <p:cTn id="120" presetID="42" presetClass="entr" presetSubtype="0" fill="hold" grpId="0" nodeType="after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fade">
                                      <p:cBhvr>
                                        <p:cTn id="122" dur="10"/>
                                        <p:tgtEl>
                                          <p:spTgt spid="8"/>
                                        </p:tgtEl>
                                      </p:cBhvr>
                                    </p:animEffect>
                                    <p:anim calcmode="lin" valueType="num">
                                      <p:cBhvr>
                                        <p:cTn id="123" dur="10" fill="hold"/>
                                        <p:tgtEl>
                                          <p:spTgt spid="8"/>
                                        </p:tgtEl>
                                        <p:attrNameLst>
                                          <p:attrName>ppt_x</p:attrName>
                                        </p:attrNameLst>
                                      </p:cBhvr>
                                      <p:tavLst>
                                        <p:tav tm="0">
                                          <p:val>
                                            <p:strVal val="#ppt_x"/>
                                          </p:val>
                                        </p:tav>
                                        <p:tav tm="100000">
                                          <p:val>
                                            <p:strVal val="#ppt_x"/>
                                          </p:val>
                                        </p:tav>
                                      </p:tavLst>
                                    </p:anim>
                                    <p:anim calcmode="lin" valueType="num">
                                      <p:cBhvr>
                                        <p:cTn id="12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5"/>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2"/>
                                        </p:tgtEl>
                                        <p:attrNameLst>
                                          <p:attrName>style.visibility</p:attrName>
                                        </p:attrNameLst>
                                      </p:cBhvr>
                                      <p:to>
                                        <p:strVal val="visible"/>
                                      </p:to>
                                    </p:set>
                                    <p:animEffect transition="in" filter="wheel(1)">
                                      <p:cBhvr>
                                        <p:cTn id="130" dur="1000"/>
                                        <p:tgtEl>
                                          <p:spTgt spid="62"/>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wheel(1)">
                                      <p:cBhvr>
                                        <p:cTn id="133" dur="1000"/>
                                        <p:tgtEl>
                                          <p:spTgt spid="6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fade">
                                      <p:cBhvr>
                                        <p:cTn id="136" dur="1000"/>
                                        <p:tgtEl>
                                          <p:spTgt spid="68"/>
                                        </p:tgtEl>
                                      </p:cBhvr>
                                    </p:animEffect>
                                  </p:childTnLst>
                                </p:cTn>
                              </p:par>
                              <p:par>
                                <p:cTn id="137" presetID="10" presetClass="exit" presetSubtype="0" fill="hold" grpId="1" nodeType="withEffect">
                                  <p:stCondLst>
                                    <p:cond delay="1000"/>
                                  </p:stCondLst>
                                  <p:childTnLst>
                                    <p:animEffect transition="out" filter="fade">
                                      <p:cBhvr>
                                        <p:cTn id="138" dur="250"/>
                                        <p:tgtEl>
                                          <p:spTgt spid="68"/>
                                        </p:tgtEl>
                                      </p:cBhvr>
                                    </p:animEffect>
                                    <p:set>
                                      <p:cBhvr>
                                        <p:cTn id="139" dur="1" fill="hold">
                                          <p:stCondLst>
                                            <p:cond delay="249"/>
                                          </p:stCondLst>
                                        </p:cTn>
                                        <p:tgtEl>
                                          <p:spTgt spid="68"/>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69"/>
                                        </p:tgtEl>
                                        <p:attrNameLst>
                                          <p:attrName>style.visibility</p:attrName>
                                        </p:attrNameLst>
                                      </p:cBhvr>
                                      <p:to>
                                        <p:strVal val="visible"/>
                                      </p:to>
                                    </p:set>
                                    <p:animEffect transition="in" filter="fade">
                                      <p:cBhvr>
                                        <p:cTn id="142" dur="1000"/>
                                        <p:tgtEl>
                                          <p:spTgt spid="69"/>
                                        </p:tgtEl>
                                      </p:cBhvr>
                                    </p:animEffect>
                                  </p:childTnLst>
                                </p:cTn>
                              </p:par>
                              <p:par>
                                <p:cTn id="143" presetID="10" presetClass="exit" presetSubtype="0" fill="hold" grpId="1" nodeType="withEffect">
                                  <p:stCondLst>
                                    <p:cond delay="2000"/>
                                  </p:stCondLst>
                                  <p:childTnLst>
                                    <p:animEffect transition="out" filter="fade">
                                      <p:cBhvr>
                                        <p:cTn id="144" dur="250"/>
                                        <p:tgtEl>
                                          <p:spTgt spid="69"/>
                                        </p:tgtEl>
                                      </p:cBhvr>
                                    </p:animEffect>
                                    <p:set>
                                      <p:cBhvr>
                                        <p:cTn id="145" dur="1" fill="hold">
                                          <p:stCondLst>
                                            <p:cond delay="249"/>
                                          </p:stCondLst>
                                        </p:cTn>
                                        <p:tgtEl>
                                          <p:spTgt spid="69"/>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6"/>
                                        </p:tgtEl>
                                        <p:attrNameLst>
                                          <p:attrName>style.visibility</p:attrName>
                                        </p:attrNameLst>
                                      </p:cBhvr>
                                      <p:to>
                                        <p:strVal val="visible"/>
                                      </p:to>
                                    </p:set>
                                    <p:animEffect transition="in" filter="fade">
                                      <p:cBhvr>
                                        <p:cTn id="148" dur="1000"/>
                                        <p:tgtEl>
                                          <p:spTgt spid="66"/>
                                        </p:tgtEl>
                                      </p:cBhvr>
                                    </p:animEffect>
                                  </p:childTnLst>
                                </p:cTn>
                              </p:par>
                              <p:par>
                                <p:cTn id="149" presetID="10" presetClass="exit" presetSubtype="0" fill="hold" grpId="1" nodeType="withEffect">
                                  <p:stCondLst>
                                    <p:cond delay="3000"/>
                                  </p:stCondLst>
                                  <p:childTnLst>
                                    <p:animEffect transition="out" filter="fade">
                                      <p:cBhvr>
                                        <p:cTn id="150" dur="250"/>
                                        <p:tgtEl>
                                          <p:spTgt spid="66"/>
                                        </p:tgtEl>
                                      </p:cBhvr>
                                    </p:animEffect>
                                    <p:set>
                                      <p:cBhvr>
                                        <p:cTn id="151" dur="1" fill="hold">
                                          <p:stCondLst>
                                            <p:cond delay="249"/>
                                          </p:stCondLst>
                                        </p:cTn>
                                        <p:tgtEl>
                                          <p:spTgt spid="66"/>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1000"/>
                                        <p:tgtEl>
                                          <p:spTgt spid="67"/>
                                        </p:tgtEl>
                                      </p:cBhvr>
                                    </p:animEffect>
                                  </p:childTnLst>
                                </p:cTn>
                              </p:par>
                              <p:par>
                                <p:cTn id="155" presetID="10" presetClass="exit" presetSubtype="0" fill="hold" grpId="1" nodeType="withEffect">
                                  <p:stCondLst>
                                    <p:cond delay="4000"/>
                                  </p:stCondLst>
                                  <p:childTnLst>
                                    <p:animEffect transition="out" filter="fade">
                                      <p:cBhvr>
                                        <p:cTn id="156" dur="250"/>
                                        <p:tgtEl>
                                          <p:spTgt spid="67"/>
                                        </p:tgtEl>
                                      </p:cBhvr>
                                    </p:animEffect>
                                    <p:set>
                                      <p:cBhvr>
                                        <p:cTn id="157" dur="1" fill="hold">
                                          <p:stCondLst>
                                            <p:cond delay="249"/>
                                          </p:stCondLst>
                                        </p:cTn>
                                        <p:tgtEl>
                                          <p:spTgt spid="67"/>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5"/>
                                        </p:tgtEl>
                                        <p:attrNameLst>
                                          <p:attrName>style.visibility</p:attrName>
                                        </p:attrNameLst>
                                      </p:cBhvr>
                                      <p:to>
                                        <p:strVal val="visible"/>
                                      </p:to>
                                    </p:set>
                                    <p:animEffect transition="in" filter="fade">
                                      <p:cBhvr>
                                        <p:cTn id="160" dur="1000"/>
                                        <p:tgtEl>
                                          <p:spTgt spid="65"/>
                                        </p:tgtEl>
                                      </p:cBhvr>
                                    </p:animEffect>
                                  </p:childTnLst>
                                </p:cTn>
                              </p:par>
                              <p:par>
                                <p:cTn id="161" presetID="10" presetClass="exit" presetSubtype="0" fill="hold" grpId="1" nodeType="withEffect">
                                  <p:stCondLst>
                                    <p:cond delay="5000"/>
                                  </p:stCondLst>
                                  <p:childTnLst>
                                    <p:animEffect transition="out" filter="fade">
                                      <p:cBhvr>
                                        <p:cTn id="162" dur="250"/>
                                        <p:tgtEl>
                                          <p:spTgt spid="65"/>
                                        </p:tgtEl>
                                      </p:cBhvr>
                                    </p:animEffect>
                                    <p:set>
                                      <p:cBhvr>
                                        <p:cTn id="163" dur="1" fill="hold">
                                          <p:stCondLst>
                                            <p:cond delay="249"/>
                                          </p:stCondLst>
                                        </p:cTn>
                                        <p:tgtEl>
                                          <p:spTgt spid="65"/>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4"/>
                                        </p:tgtEl>
                                        <p:attrNameLst>
                                          <p:attrName>style.visibility</p:attrName>
                                        </p:attrNameLst>
                                      </p:cBhvr>
                                      <p:to>
                                        <p:strVal val="visible"/>
                                      </p:to>
                                    </p:set>
                                    <p:animEffect transition="in" filter="fade">
                                      <p:cBhvr>
                                        <p:cTn id="166" dur="1000"/>
                                        <p:tgtEl>
                                          <p:spTgt spid="64"/>
                                        </p:tgtEl>
                                      </p:cBhvr>
                                    </p:animEffect>
                                  </p:childTnLst>
                                </p:cTn>
                              </p:par>
                              <p:par>
                                <p:cTn id="167" presetID="10" presetClass="exit" presetSubtype="0" fill="hold" grpId="1" nodeType="withEffect">
                                  <p:stCondLst>
                                    <p:cond delay="6000"/>
                                  </p:stCondLst>
                                  <p:childTnLst>
                                    <p:animEffect transition="out" filter="fade">
                                      <p:cBhvr>
                                        <p:cTn id="168" dur="250"/>
                                        <p:tgtEl>
                                          <p:spTgt spid="64"/>
                                        </p:tgtEl>
                                      </p:cBhvr>
                                    </p:animEffect>
                                    <p:set>
                                      <p:cBhvr>
                                        <p:cTn id="169" dur="1" fill="hold">
                                          <p:stCondLst>
                                            <p:cond delay="249"/>
                                          </p:stCondLst>
                                        </p:cTn>
                                        <p:tgtEl>
                                          <p:spTgt spid="64"/>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0"/>
                                        </p:tgtEl>
                                        <p:attrNameLst>
                                          <p:attrName>style.visibility</p:attrName>
                                        </p:attrNameLst>
                                      </p:cBhvr>
                                      <p:to>
                                        <p:strVal val="visible"/>
                                      </p:to>
                                    </p:set>
                                    <p:animEffect transition="in" filter="fade">
                                      <p:cBhvr>
                                        <p:cTn id="172" dur="1000"/>
                                        <p:tgtEl>
                                          <p:spTgt spid="70"/>
                                        </p:tgtEl>
                                      </p:cBhvr>
                                    </p:animEffect>
                                  </p:childTnLst>
                                </p:cTn>
                              </p:par>
                              <p:par>
                                <p:cTn id="173" presetID="10" presetClass="exit" presetSubtype="0" fill="hold" grpId="1" nodeType="withEffect">
                                  <p:stCondLst>
                                    <p:cond delay="7000"/>
                                  </p:stCondLst>
                                  <p:childTnLst>
                                    <p:animEffect transition="out" filter="fade">
                                      <p:cBhvr>
                                        <p:cTn id="174" dur="250"/>
                                        <p:tgtEl>
                                          <p:spTgt spid="70"/>
                                        </p:tgtEl>
                                      </p:cBhvr>
                                    </p:animEffect>
                                    <p:set>
                                      <p:cBhvr>
                                        <p:cTn id="175" dur="1" fill="hold">
                                          <p:stCondLst>
                                            <p:cond delay="249"/>
                                          </p:stCondLst>
                                        </p:cTn>
                                        <p:tgtEl>
                                          <p:spTgt spid="70"/>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1"/>
                                        </p:tgtEl>
                                        <p:attrNameLst>
                                          <p:attrName>style.visibility</p:attrName>
                                        </p:attrNameLst>
                                      </p:cBhvr>
                                      <p:to>
                                        <p:strVal val="visible"/>
                                      </p:to>
                                    </p:set>
                                    <p:animEffect transition="in" filter="fade">
                                      <p:cBhvr>
                                        <p:cTn id="178" dur="1000"/>
                                        <p:tgtEl>
                                          <p:spTgt spid="71"/>
                                        </p:tgtEl>
                                      </p:cBhvr>
                                    </p:animEffect>
                                  </p:childTnLst>
                                </p:cTn>
                              </p:par>
                              <p:par>
                                <p:cTn id="179" presetID="10" presetClass="exit" presetSubtype="0" fill="hold" grpId="1" nodeType="withEffect">
                                  <p:stCondLst>
                                    <p:cond delay="8000"/>
                                  </p:stCondLst>
                                  <p:childTnLst>
                                    <p:animEffect transition="out" filter="fade">
                                      <p:cBhvr>
                                        <p:cTn id="180" dur="250"/>
                                        <p:tgtEl>
                                          <p:spTgt spid="71"/>
                                        </p:tgtEl>
                                      </p:cBhvr>
                                    </p:animEffect>
                                    <p:set>
                                      <p:cBhvr>
                                        <p:cTn id="181" dur="1" fill="hold">
                                          <p:stCondLst>
                                            <p:cond delay="249"/>
                                          </p:stCondLst>
                                        </p:cTn>
                                        <p:tgtEl>
                                          <p:spTgt spid="71"/>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2"/>
                                        </p:tgtEl>
                                        <p:attrNameLst>
                                          <p:attrName>style.visibility</p:attrName>
                                        </p:attrNameLst>
                                      </p:cBhvr>
                                      <p:to>
                                        <p:strVal val="visible"/>
                                      </p:to>
                                    </p:set>
                                    <p:animEffect transition="in" filter="fade">
                                      <p:cBhvr>
                                        <p:cTn id="184" dur="1000"/>
                                        <p:tgtEl>
                                          <p:spTgt spid="72"/>
                                        </p:tgtEl>
                                      </p:cBhvr>
                                    </p:animEffect>
                                  </p:childTnLst>
                                </p:cTn>
                              </p:par>
                              <p:par>
                                <p:cTn id="185" presetID="10" presetClass="exit" presetSubtype="0" fill="hold" grpId="1" nodeType="withEffect">
                                  <p:stCondLst>
                                    <p:cond delay="9000"/>
                                  </p:stCondLst>
                                  <p:childTnLst>
                                    <p:animEffect transition="out" filter="fade">
                                      <p:cBhvr>
                                        <p:cTn id="186" dur="250"/>
                                        <p:tgtEl>
                                          <p:spTgt spid="72"/>
                                        </p:tgtEl>
                                      </p:cBhvr>
                                    </p:animEffect>
                                    <p:set>
                                      <p:cBhvr>
                                        <p:cTn id="187" dur="1" fill="hold">
                                          <p:stCondLst>
                                            <p:cond delay="249"/>
                                          </p:stCondLst>
                                        </p:cTn>
                                        <p:tgtEl>
                                          <p:spTgt spid="72"/>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3"/>
                                        </p:tgtEl>
                                        <p:attrNameLst>
                                          <p:attrName>style.visibility</p:attrName>
                                        </p:attrNameLst>
                                      </p:cBhvr>
                                      <p:to>
                                        <p:strVal val="visible"/>
                                      </p:to>
                                    </p:set>
                                    <p:animEffect transition="in" filter="fade">
                                      <p:cBhvr>
                                        <p:cTn id="190" dur="1000"/>
                                        <p:tgtEl>
                                          <p:spTgt spid="63"/>
                                        </p:tgtEl>
                                      </p:cBhvr>
                                    </p:animEffect>
                                  </p:childTnLst>
                                </p:cTn>
                              </p:par>
                              <p:par>
                                <p:cTn id="191" presetID="10" presetClass="exit" presetSubtype="0" fill="hold" grpId="1" nodeType="withEffect">
                                  <p:stCondLst>
                                    <p:cond delay="10000"/>
                                  </p:stCondLst>
                                  <p:childTnLst>
                                    <p:animEffect transition="out" filter="fade">
                                      <p:cBhvr>
                                        <p:cTn id="192" dur="250"/>
                                        <p:tgtEl>
                                          <p:spTgt spid="63"/>
                                        </p:tgtEl>
                                      </p:cBhvr>
                                    </p:animEffect>
                                    <p:set>
                                      <p:cBhvr>
                                        <p:cTn id="193" dur="1" fill="hold">
                                          <p:stCondLst>
                                            <p:cond delay="249"/>
                                          </p:stCondLst>
                                        </p:cTn>
                                        <p:tgtEl>
                                          <p:spTgt spid="63"/>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3"/>
                                        </p:tgtEl>
                                        <p:attrNameLst>
                                          <p:attrName>style.visibility</p:attrName>
                                        </p:attrNameLst>
                                      </p:cBhvr>
                                      <p:to>
                                        <p:strVal val="visible"/>
                                      </p:to>
                                    </p:set>
                                    <p:animEffect transition="in" filter="fade">
                                      <p:cBhvr>
                                        <p:cTn id="196" dur="4250"/>
                                        <p:tgtEl>
                                          <p:spTgt spid="73"/>
                                        </p:tgtEl>
                                      </p:cBhvr>
                                    </p:animEffect>
                                  </p:childTnLst>
                                </p:cTn>
                              </p:par>
                            </p:childTnLst>
                          </p:cTn>
                        </p:par>
                      </p:childTnLst>
                    </p:cTn>
                  </p:par>
                </p:childTnLst>
              </p:cTn>
              <p:nextCondLst>
                <p:cond evt="onClick" delay="0">
                  <p:tgtEl>
                    <p:spTgt spid="75"/>
                  </p:tgtEl>
                </p:cond>
              </p:nextCondLst>
            </p:seq>
          </p:childTnLst>
        </p:cTn>
      </p:par>
    </p:tnLst>
    <p:bldLst>
      <p:bldP spid="8" grpId="0"/>
      <p:bldP spid="10" grpId="0"/>
      <p:bldP spid="10" grpId="1"/>
      <p:bldP spid="51" grpId="0" animBg="1"/>
      <p:bldP spid="51" grpId="1" animBg="1"/>
      <p:bldP spid="52" grpId="0" animBg="1"/>
      <p:bldP spid="52" grpId="1" animBg="1"/>
      <p:bldP spid="55" grpId="0" animBg="1"/>
      <p:bldP spid="57" grpId="0" animBg="1"/>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857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87077" y="5792502"/>
            <a:ext cx="790436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9382" y="90285"/>
            <a:ext cx="9522618"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022238" y="3237253"/>
                <a:ext cx="3455530"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Para xmlns:m="http://schemas.openxmlformats.org/officeDocument/2006/math">
                    <m:oMathParaPr>
                      <m:jc m:val="centerGroup"/>
                    </m:oMathParaPr>
                    <m:oMath xmlns:m="http://schemas.openxmlformats.org/officeDocument/2006/math">
                      <m:r>
                        <m:rPr>
                          <m:nor/>
                        </m:rPr>
                        <a:rPr lang="en-US" sz="28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r>
                        <m:rPr>
                          <m:nor/>
                        </m:rPr>
                        <a:rPr lang="en-US" sz="28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022238" y="3237253"/>
                <a:ext cx="3455530" cy="964800"/>
              </a:xfrm>
              <a:prstGeom prst="roundRect">
                <a:avLst/>
              </a:prstGeom>
              <a:blipFill>
                <a:blip r:embed="rId7"/>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028942" y="4659946"/>
                <a:ext cx="3407066"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2800" i="1" smtClean="0">
                              <a:solidFill>
                                <a:srgbClr val="F2F8EE"/>
                              </a:solidFill>
                              <a:latin typeface="Cambria Math" panose="02040503050406030204" pitchFamily="18" charset="0"/>
                              <a:ea typeface="Times New Roman" panose="02020603050405020304" pitchFamily="18" charset="0"/>
                            </a:rPr>
                          </m:ctrlPr>
                        </m:fPr>
                        <m:num>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028942" y="4659946"/>
                <a:ext cx="3407066" cy="964800"/>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5" name="Oval 5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418659"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D</a:t>
            </a:r>
          </a:p>
        </p:txBody>
      </p:sp>
      <p:sp>
        <p:nvSpPr>
          <p:cNvPr id="57" name="Oval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418659"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3F3F3F"/>
                </a:solidFill>
                <a:latin typeface="Aharoni" panose="02010803020104030203" pitchFamily="2" charset="-79"/>
                <a:cs typeface="Aharoni" panose="02010803020104030203" pitchFamily="2" charset="-79"/>
              </a:rPr>
              <a:t>C</a:t>
            </a:r>
            <a:endPar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endParaRPr>
          </a:p>
        </p:txBody>
      </p:sp>
      <p:sp>
        <p:nvSpPr>
          <p:cNvPr id="58" name="TextBox 5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59476" y="894937"/>
            <a:ext cx="5232123" cy="9331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p:nvPr/>
            </p:nvSpPr>
            <p:spPr>
              <a:xfrm>
                <a:off x="3198062" y="3258692"/>
                <a:ext cx="3666159"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28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lang="en-US" sz="28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42" name="Rectangle: Rounded Corners 4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198062" y="3258692"/>
                <a:ext cx="3666159" cy="964800"/>
              </a:xfrm>
              <a:prstGeom prst="roundRect">
                <a:avLst/>
              </a:prstGeom>
              <a:blipFill>
                <a:blip r:embed="rId9"/>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104667" y="4676666"/>
                <a:ext cx="3640883" cy="96480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ctr">
                  <a:defRPr/>
                </a:pPr>
                <a14:m>
                  <m:oMath xmlns:m="http://schemas.openxmlformats.org/officeDocument/2006/math">
                    <m:r>
                      <m:rPr>
                        <m:nor/>
                      </m:rPr>
                      <a:rPr lang="en-US" sz="2800" b="1" dirty="0">
                        <a:solidFill>
                          <a:prstClr val="white"/>
                        </a:solidFill>
                        <a:latin typeface="Times New Roman" panose="02020603050405020304" pitchFamily="18" charset="0"/>
                        <a:cs typeface="Times New Roman" panose="02020603050405020304" pitchFamily="18" charset="0"/>
                      </a:rPr>
                      <m:t> </m:t>
                    </m:r>
                    <m:f>
                      <m:fPr>
                        <m:ctrlPr>
                          <a:rPr lang="en-US" sz="2800" i="1" smtClean="0">
                            <a:solidFill>
                              <a:srgbClr val="F2F8EE"/>
                            </a:solidFill>
                            <a:latin typeface="Cambria Math" panose="02040503050406030204" pitchFamily="18" charset="0"/>
                            <a:ea typeface="Times New Roman" panose="02020603050405020304" pitchFamily="18" charset="0"/>
                          </a:rPr>
                        </m:ctrlPr>
                      </m:fPr>
                      <m:num>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num>
                      <m:den>
                        <m:r>
                          <m:rPr>
                            <m:nor/>
                          </m:rPr>
                          <a:rPr lang="en-US" sz="28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solidFill>
                              <a:srgbClr val="F2F8EE"/>
                            </a:solidFill>
                            <a:latin typeface="Cambria Math" panose="02040503050406030204" pitchFamily="18" charset="0"/>
                            <a:ea typeface="Times New Roman" panose="02020603050405020304" pitchFamily="18" charset="0"/>
                          </a:rPr>
                        </m:ctrlPr>
                      </m:sSupPr>
                      <m:e>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i="1" dirty="0">
                    <a:solidFill>
                      <a:srgbClr val="F2F8EE"/>
                    </a:solidFill>
                    <a:latin typeface="Times New Roman" panose="02020603050405020304" pitchFamily="18" charset="0"/>
                    <a:ea typeface="Calibri" panose="020F0502020204030204" pitchFamily="34" charset="0"/>
                    <a:cs typeface="Times New Roman" panose="02020603050405020304" pitchFamily="18" charset="0"/>
                  </a:rPr>
                  <a:t> </a:t>
                </a:r>
                <a:endParaRPr lang="en-US" sz="2800" b="1" i="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104667" y="4676666"/>
                <a:ext cx="3640883" cy="964800"/>
              </a:xfrm>
              <a:prstGeom prst="roundRect">
                <a:avLst/>
              </a:prstGeom>
              <a:blipFill>
                <a:blip r:embed="rId10"/>
                <a:stretch>
                  <a:fillRect/>
                </a:stretch>
              </a:blipFill>
              <a:ln>
                <a:noFill/>
              </a:ln>
              <a:effectLst>
                <a:outerShdw blurRad="190500" dist="228600" dir="2700000" algn="ctr">
                  <a:srgbClr val="000000">
                    <a:alpha val="30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842279" y="5809666"/>
            <a:ext cx="78491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39090" y="5758789"/>
            <a:ext cx="823371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5" name="Rectangle 44">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54" name="Oval 53">
            <a:extLst>
              <a:ext uri="{FF2B5EF4-FFF2-40B4-BE49-F238E27FC236}">
                <a16:creationId xmlns:a16="http://schemas.microsoft.com/office/drawing/2014/main" id="{010ED24C-E510-4DE5-B89F-239AE671A059}"/>
              </a:ext>
            </a:extLst>
          </p:cNvPr>
          <p:cNvSpPr/>
          <p:nvPr/>
        </p:nvSpPr>
        <p:spPr>
          <a:xfrm>
            <a:off x="2419924"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rPr>
              <a:t>A</a:t>
            </a:r>
          </a:p>
        </p:txBody>
      </p:sp>
      <p:sp>
        <p:nvSpPr>
          <p:cNvPr id="56" name="Oval 55">
            <a:extLst>
              <a:ext uri="{FF2B5EF4-FFF2-40B4-BE49-F238E27FC236}">
                <a16:creationId xmlns:a16="http://schemas.microsoft.com/office/drawing/2014/main" id="{41658C25-7390-4556-BC5E-B66395E333EE}"/>
              </a:ext>
            </a:extLst>
          </p:cNvPr>
          <p:cNvSpPr/>
          <p:nvPr/>
        </p:nvSpPr>
        <p:spPr>
          <a:xfrm>
            <a:off x="2459525"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3F3F3F"/>
                </a:solidFill>
                <a:latin typeface="Aharoni" panose="02010803020104030203" pitchFamily="2" charset="-79"/>
                <a:cs typeface="Aharoni" panose="02010803020104030203" pitchFamily="2" charset="-79"/>
              </a:rPr>
              <a:t>B</a:t>
            </a:r>
            <a:endParaRPr kumimoji="0" lang="en-US" sz="2400" b="0" i="0" u="none" strike="noStrike" kern="1200" cap="none" spc="0" normalizeH="0" baseline="0" noProof="0" dirty="0">
              <a:ln>
                <a:noFill/>
              </a:ln>
              <a:solidFill>
                <a:srgbClr val="3F3F3F"/>
              </a:solidFill>
              <a:effectLst/>
              <a:uLnTx/>
              <a:uFillTx/>
              <a:latin typeface="Aharoni" panose="02010803020104030203" pitchFamily="2" charset="-79"/>
              <a:ea typeface="+mn-ea"/>
              <a:cs typeface="Aharoni" panose="02010803020104030203" pitchFamily="2" charset="-79"/>
            </a:endParaRPr>
          </a:p>
        </p:txBody>
      </p:sp>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3ED01947-FF75-42C9-9F2B-AF507E3CEA7B}"/>
                  </a:ext>
                </a:extLst>
              </p:cNvPr>
              <p:cNvSpPr txBox="1"/>
              <p:nvPr/>
            </p:nvSpPr>
            <p:spPr>
              <a:xfrm>
                <a:off x="3580119" y="1262218"/>
                <a:ext cx="8047281" cy="879280"/>
              </a:xfrm>
              <a:prstGeom prst="rect">
                <a:avLst/>
              </a:prstGeom>
              <a:noFill/>
            </p:spPr>
            <p:txBody>
              <a:bodyPr wrap="square" rtlCol="0">
                <a:spAutoFit/>
              </a:bodyPr>
              <a:lstStyle/>
              <a:p>
                <a:pPr algn="just">
                  <a:spcBef>
                    <a:spcPts val="300"/>
                  </a:spcBef>
                  <a:spcAft>
                    <a:spcPts val="300"/>
                  </a:spcAft>
                </a:pPr>
                <a:r>
                  <a:rPr lang="en-US" sz="3200" b="1" dirty="0" err="1">
                    <a:solidFill>
                      <a:srgbClr val="FF0000"/>
                    </a:solidFill>
                    <a:latin typeface="Times New Roman" panose="02020603050405020304" pitchFamily="18" charset="0"/>
                    <a:cs typeface="Times New Roman" panose="02020603050405020304" pitchFamily="18" charset="0"/>
                  </a:rPr>
                  <a:t>Câu</a:t>
                </a:r>
                <a:r>
                  <a:rPr lang="en-US" sz="3200" b="1" dirty="0">
                    <a:solidFill>
                      <a:srgbClr val="FF0000"/>
                    </a:solidFill>
                    <a:latin typeface="Times New Roman" panose="02020603050405020304" pitchFamily="18" charset="0"/>
                    <a:cs typeface="Times New Roman" panose="02020603050405020304" pitchFamily="18" charset="0"/>
                  </a:rPr>
                  <a:t> 2:</a:t>
                </a:r>
                <a:r>
                  <a:rPr kumimoji="0" lang="en-US" sz="3200" b="1" i="0"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lang="en-US" sz="3200" dirty="0" err="1">
                    <a:solidFill>
                      <a:srgbClr val="0000FF"/>
                    </a:solidFill>
                    <a:effectLst/>
                    <a:latin typeface="Times New Roman" panose="02020603050405020304" pitchFamily="18" charset="0"/>
                    <a:ea typeface="Calibri" panose="020F0502020204030204" pitchFamily="34" charset="0"/>
                  </a:rPr>
                  <a:t>Kết</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quả</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của</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phép</a:t>
                </a:r>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tính</a:t>
                </a:r>
                <a:r>
                  <a:rPr lang="en-US" sz="3200" dirty="0">
                    <a:solidFill>
                      <a:srgbClr val="0000FF"/>
                    </a:solidFill>
                    <a:effectLst/>
                    <a:latin typeface="Times New Roman" panose="02020603050405020304" pitchFamily="18" charset="0"/>
                    <a:ea typeface="Calibri" panose="020F0502020204030204" pitchFamily="34" charset="0"/>
                  </a:rPr>
                  <a:t> </a:t>
                </a:r>
                <a14:m>
                  <m:oMath xmlns:m="http://schemas.openxmlformats.org/officeDocument/2006/math">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3200" i="1">
                            <a:effectLst/>
                            <a:latin typeface="Cambria Math" panose="02040503050406030204" pitchFamily="18" charset="0"/>
                            <a:ea typeface="Times New Roman" panose="02020603050405020304" pitchFamily="18" charset="0"/>
                          </a:rPr>
                        </m:ctrlPr>
                      </m:fPr>
                      <m:num>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0">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effectLst/>
                            <a:latin typeface="Cambria Math" panose="02040503050406030204" pitchFamily="18" charset="0"/>
                            <a:ea typeface="Times New Roman" panose="02020603050405020304" pitchFamily="18" charset="0"/>
                          </a:rPr>
                        </m:ctrlPr>
                      </m:sSupPr>
                      <m:e>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3200" dirty="0">
                    <a:solidFill>
                      <a:srgbClr val="0000FF"/>
                    </a:solidFill>
                    <a:effectLst/>
                    <a:latin typeface="Times New Roman" panose="02020603050405020304" pitchFamily="18" charset="0"/>
                    <a:ea typeface="Calibri" panose="020F0502020204030204" pitchFamily="34" charset="0"/>
                  </a:rPr>
                  <a:t> </a:t>
                </a:r>
                <a:r>
                  <a:rPr lang="en-US" sz="3200" dirty="0" err="1">
                    <a:solidFill>
                      <a:srgbClr val="0000FF"/>
                    </a:solidFill>
                    <a:effectLst/>
                    <a:latin typeface="Times New Roman" panose="02020603050405020304" pitchFamily="18" charset="0"/>
                    <a:ea typeface="Calibri" panose="020F0502020204030204" pitchFamily="34" charset="0"/>
                  </a:rPr>
                  <a:t>là</a:t>
                </a:r>
                <a:r>
                  <a:rPr lang="en-US" sz="3200" dirty="0">
                    <a:solidFill>
                      <a:srgbClr val="0000FF"/>
                    </a:solidFill>
                    <a:effectLst/>
                    <a:latin typeface="Times New Roman" panose="02020603050405020304" pitchFamily="18" charset="0"/>
                    <a:ea typeface="Calibri" panose="020F0502020204030204" pitchFamily="34" charset="0"/>
                  </a:rPr>
                  <a:t>:</a:t>
                </a:r>
                <a:endParaRPr lang="en-US" sz="3200" dirty="0">
                  <a:effectLst/>
                  <a:latin typeface="Times New Roman" panose="02020603050405020304" pitchFamily="18" charset="0"/>
                  <a:ea typeface="Times New Roman" panose="02020603050405020304" pitchFamily="18" charset="0"/>
                </a:endParaRPr>
              </a:p>
            </p:txBody>
          </p:sp>
        </mc:Choice>
        <mc:Fallback xmlns="">
          <p:sp>
            <p:nvSpPr>
              <p:cNvPr id="60" name="TextBox 59">
                <a:extLst>
                  <a:ext uri="{FF2B5EF4-FFF2-40B4-BE49-F238E27FC236}">
                    <a16:creationId xmlns:a16="http://schemas.microsoft.com/office/drawing/2014/main" id="{3ED01947-FF75-42C9-9F2B-AF507E3CEA7B}"/>
                  </a:ext>
                </a:extLst>
              </p:cNvPr>
              <p:cNvSpPr txBox="1">
                <a:spLocks noRot="1" noChangeAspect="1" noMove="1" noResize="1" noEditPoints="1" noAdjustHandles="1" noChangeArrowheads="1" noChangeShapeType="1" noTextEdit="1"/>
              </p:cNvSpPr>
              <p:nvPr/>
            </p:nvSpPr>
            <p:spPr>
              <a:xfrm>
                <a:off x="3580119" y="1262218"/>
                <a:ext cx="8047281" cy="879280"/>
              </a:xfrm>
              <a:prstGeom prst="rect">
                <a:avLst/>
              </a:prstGeom>
              <a:blipFill>
                <a:blip r:embed="rId14"/>
                <a:stretch>
                  <a:fillRect l="-1894" b="-9028"/>
                </a:stretch>
              </a:blipFill>
            </p:spPr>
            <p:txBody>
              <a:bodyPr/>
              <a:lstStyle/>
              <a:p>
                <a:r>
                  <a:rPr lang="vi-VN">
                    <a:noFill/>
                  </a:rPr>
                  <a:t> </a:t>
                </a:r>
              </a:p>
            </p:txBody>
          </p:sp>
        </mc:Fallback>
      </mc:AlternateContent>
    </p:spTree>
    <p:extLst>
      <p:ext uri="{BB962C8B-B14F-4D97-AF65-F5344CB8AC3E}">
        <p14:creationId xmlns:p14="http://schemas.microsoft.com/office/powerpoint/2010/main" val="3723799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p:cTn id="32" dur="500" fill="hold"/>
                                        <p:tgtEl>
                                          <p:spTgt spid="48"/>
                                        </p:tgtEl>
                                        <p:attrNameLst>
                                          <p:attrName>ppt_w</p:attrName>
                                        </p:attrNameLst>
                                      </p:cBhvr>
                                      <p:tavLst>
                                        <p:tav tm="0">
                                          <p:val>
                                            <p:fltVal val="0"/>
                                          </p:val>
                                        </p:tav>
                                        <p:tav tm="100000">
                                          <p:val>
                                            <p:strVal val="#ppt_w"/>
                                          </p:val>
                                        </p:tav>
                                      </p:tavLst>
                                    </p:anim>
                                    <p:anim calcmode="lin" valueType="num">
                                      <p:cBhvr>
                                        <p:cTn id="33" dur="500" fill="hold"/>
                                        <p:tgtEl>
                                          <p:spTgt spid="48"/>
                                        </p:tgtEl>
                                        <p:attrNameLst>
                                          <p:attrName>ppt_h</p:attrName>
                                        </p:attrNameLst>
                                      </p:cBhvr>
                                      <p:tavLst>
                                        <p:tav tm="0">
                                          <p:val>
                                            <p:fltVal val="0"/>
                                          </p:val>
                                        </p:tav>
                                        <p:tav tm="100000">
                                          <p:val>
                                            <p:strVal val="#ppt_h"/>
                                          </p:val>
                                        </p:tav>
                                      </p:tavLst>
                                    </p:anim>
                                    <p:animEffect transition="in" filter="fade">
                                      <p:cBhvr>
                                        <p:cTn id="34" dur="500"/>
                                        <p:tgtEl>
                                          <p:spTgt spid="48"/>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8"/>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7"/>
                                        </p:tgtEl>
                                        <p:attrNameLst>
                                          <p:attrName>ppt_y</p:attrName>
                                        </p:attrNameLst>
                                      </p:cBhvr>
                                      <p:tavLst>
                                        <p:tav tm="0">
                                          <p:val>
                                            <p:strVal val="#ppt_y"/>
                                          </p:val>
                                        </p:tav>
                                        <p:tav tm="100000">
                                          <p:val>
                                            <p:strVal val="#ppt_y+#ppt_h*1.125000"/>
                                          </p:val>
                                        </p:tav>
                                      </p:tavLst>
                                    </p:anim>
                                    <p:animEffect transition="out" filter="wipe(down)">
                                      <p:cBhvr>
                                        <p:cTn id="40" dur="2000"/>
                                        <p:tgtEl>
                                          <p:spTgt spid="47"/>
                                        </p:tgtEl>
                                      </p:cBhvr>
                                    </p:animEffect>
                                    <p:set>
                                      <p:cBhvr>
                                        <p:cTn id="41" dur="1" fill="hold">
                                          <p:stCondLst>
                                            <p:cond delay="1999"/>
                                          </p:stCondLst>
                                        </p:cTn>
                                        <p:tgtEl>
                                          <p:spTgt spid="47"/>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5"/>
                                        </p:tgtEl>
                                        <p:attrNameLst>
                                          <p:attrName>style.visibility</p:attrName>
                                        </p:attrNameLst>
                                      </p:cBhvr>
                                      <p:to>
                                        <p:strVal val="visible"/>
                                      </p:to>
                                    </p:set>
                                    <p:animEffect transition="in" filter="fade">
                                      <p:cBhvr>
                                        <p:cTn id="44" dur="750"/>
                                        <p:tgtEl>
                                          <p:spTgt spid="75"/>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76"/>
                                        </p:tgtEl>
                                        <p:attrNameLst>
                                          <p:attrName>style.visibility</p:attrName>
                                        </p:attrNameLst>
                                      </p:cBhvr>
                                      <p:to>
                                        <p:strVal val="visible"/>
                                      </p:to>
                                    </p:set>
                                    <p:animEffect transition="in" filter="fade">
                                      <p:cBhvr>
                                        <p:cTn id="48" dur="750"/>
                                        <p:tgtEl>
                                          <p:spTgt spid="76"/>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childTnLst>
                          </p:cTn>
                        </p:par>
                        <p:par>
                          <p:cTn id="60" fill="hold">
                            <p:stCondLst>
                              <p:cond delay="500"/>
                            </p:stCondLst>
                            <p:childTnLst>
                              <p:par>
                                <p:cTn id="61" presetID="42" presetClass="entr" presetSubtype="0" fill="hold" grpId="0" nodeType="after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fade">
                                      <p:cBhvr>
                                        <p:cTn id="63" dur="250"/>
                                        <p:tgtEl>
                                          <p:spTgt spid="44"/>
                                        </p:tgtEl>
                                      </p:cBhvr>
                                    </p:animEffect>
                                    <p:anim calcmode="lin" valueType="num">
                                      <p:cBhvr>
                                        <p:cTn id="64" dur="250" fill="hold"/>
                                        <p:tgtEl>
                                          <p:spTgt spid="44"/>
                                        </p:tgtEl>
                                        <p:attrNameLst>
                                          <p:attrName>ppt_x</p:attrName>
                                        </p:attrNameLst>
                                      </p:cBhvr>
                                      <p:tavLst>
                                        <p:tav tm="0">
                                          <p:val>
                                            <p:strVal val="#ppt_x"/>
                                          </p:val>
                                        </p:tav>
                                        <p:tav tm="100000">
                                          <p:val>
                                            <p:strVal val="#ppt_x"/>
                                          </p:val>
                                        </p:tav>
                                      </p:tavLst>
                                    </p:anim>
                                    <p:anim calcmode="lin" valueType="num">
                                      <p:cBhvr>
                                        <p:cTn id="65" dur="250" fill="hold"/>
                                        <p:tgtEl>
                                          <p:spTgt spid="44"/>
                                        </p:tgtEl>
                                        <p:attrNameLst>
                                          <p:attrName>ppt_y</p:attrName>
                                        </p:attrNameLst>
                                      </p:cBhvr>
                                      <p:tavLst>
                                        <p:tav tm="0">
                                          <p:val>
                                            <p:strVal val="#ppt_y+.1"/>
                                          </p:val>
                                        </p:tav>
                                        <p:tav tm="100000">
                                          <p:val>
                                            <p:strVal val="#ppt_y"/>
                                          </p:val>
                                        </p:tav>
                                      </p:tavLst>
                                    </p:anim>
                                  </p:childTnLst>
                                </p:cTn>
                              </p:par>
                            </p:childTnLst>
                          </p:cTn>
                        </p:par>
                        <p:par>
                          <p:cTn id="66" fill="hold">
                            <p:stCondLst>
                              <p:cond delay="750"/>
                            </p:stCondLst>
                            <p:childTnLst>
                              <p:par>
                                <p:cTn id="67" presetID="53" presetClass="exit" presetSubtype="32" fill="hold" grpId="1" nodeType="afterEffect">
                                  <p:stCondLst>
                                    <p:cond delay="2250"/>
                                  </p:stCondLst>
                                  <p:childTnLst>
                                    <p:anim calcmode="lin" valueType="num">
                                      <p:cBhvr>
                                        <p:cTn id="68" dur="5000"/>
                                        <p:tgtEl>
                                          <p:spTgt spid="44"/>
                                        </p:tgtEl>
                                        <p:attrNameLst>
                                          <p:attrName>ppt_w</p:attrName>
                                        </p:attrNameLst>
                                      </p:cBhvr>
                                      <p:tavLst>
                                        <p:tav tm="0">
                                          <p:val>
                                            <p:strVal val="ppt_w"/>
                                          </p:val>
                                        </p:tav>
                                        <p:tav tm="100000">
                                          <p:val>
                                            <p:fltVal val="0"/>
                                          </p:val>
                                        </p:tav>
                                      </p:tavLst>
                                    </p:anim>
                                    <p:anim calcmode="lin" valueType="num">
                                      <p:cBhvr>
                                        <p:cTn id="69" dur="5000"/>
                                        <p:tgtEl>
                                          <p:spTgt spid="44"/>
                                        </p:tgtEl>
                                        <p:attrNameLst>
                                          <p:attrName>ppt_h</p:attrName>
                                        </p:attrNameLst>
                                      </p:cBhvr>
                                      <p:tavLst>
                                        <p:tav tm="0">
                                          <p:val>
                                            <p:strVal val="ppt_h"/>
                                          </p:val>
                                        </p:tav>
                                        <p:tav tm="100000">
                                          <p:val>
                                            <p:fltVal val="0"/>
                                          </p:val>
                                        </p:tav>
                                      </p:tavLst>
                                    </p:anim>
                                    <p:animEffect transition="out" filter="fade">
                                      <p:cBhvr>
                                        <p:cTn id="70" dur="5000"/>
                                        <p:tgtEl>
                                          <p:spTgt spid="44"/>
                                        </p:tgtEl>
                                      </p:cBhvr>
                                    </p:animEffect>
                                    <p:set>
                                      <p:cBhvr>
                                        <p:cTn id="71"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2" restart="whenNotActive" fill="hold" evtFilter="cancelBubble" nodeType="interactiveSeq">
                <p:stCondLst>
                  <p:cond evt="onClick" delay="0">
                    <p:tgtEl>
                      <p:spTgt spid="57"/>
                    </p:tgtEl>
                  </p:cond>
                </p:stCondLst>
                <p:endSync evt="end" delay="0">
                  <p:rtn val="all"/>
                </p:endSync>
                <p:childTnLst>
                  <p:par>
                    <p:cTn id="73" fill="hold">
                      <p:stCondLst>
                        <p:cond delay="0"/>
                      </p:stCondLst>
                      <p:childTnLst>
                        <p:par>
                          <p:cTn id="74" fill="hold">
                            <p:stCondLst>
                              <p:cond delay="0"/>
                            </p:stCondLst>
                            <p:childTnLst>
                              <p:par>
                                <p:cTn id="75" presetID="53" presetClass="exit" presetSubtype="32" fill="hold" grpId="1" nodeType="clickEffect">
                                  <p:stCondLst>
                                    <p:cond delay="0"/>
                                  </p:stCondLst>
                                  <p:childTnLst>
                                    <p:anim calcmode="lin" valueType="num">
                                      <p:cBhvr>
                                        <p:cTn id="76" dur="500"/>
                                        <p:tgtEl>
                                          <p:spTgt spid="51"/>
                                        </p:tgtEl>
                                        <p:attrNameLst>
                                          <p:attrName>ppt_w</p:attrName>
                                        </p:attrNameLst>
                                      </p:cBhvr>
                                      <p:tavLst>
                                        <p:tav tm="0">
                                          <p:val>
                                            <p:strVal val="ppt_w"/>
                                          </p:val>
                                        </p:tav>
                                        <p:tav tm="100000">
                                          <p:val>
                                            <p:fltVal val="0"/>
                                          </p:val>
                                        </p:tav>
                                      </p:tavLst>
                                    </p:anim>
                                    <p:anim calcmode="lin" valueType="num">
                                      <p:cBhvr>
                                        <p:cTn id="77" dur="500"/>
                                        <p:tgtEl>
                                          <p:spTgt spid="51"/>
                                        </p:tgtEl>
                                        <p:attrNameLst>
                                          <p:attrName>ppt_h</p:attrName>
                                        </p:attrNameLst>
                                      </p:cBhvr>
                                      <p:tavLst>
                                        <p:tav tm="0">
                                          <p:val>
                                            <p:strVal val="ppt_h"/>
                                          </p:val>
                                        </p:tav>
                                        <p:tav tm="100000">
                                          <p:val>
                                            <p:fltVal val="0"/>
                                          </p:val>
                                        </p:tav>
                                      </p:tavLst>
                                    </p:anim>
                                    <p:animEffect transition="out" filter="fade">
                                      <p:cBhvr>
                                        <p:cTn id="78" dur="500"/>
                                        <p:tgtEl>
                                          <p:spTgt spid="51"/>
                                        </p:tgtEl>
                                      </p:cBhvr>
                                    </p:animEffect>
                                    <p:set>
                                      <p:cBhvr>
                                        <p:cTn id="79"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3" name="bomb.wav"/>
                                        </p:tgtEl>
                                      </p:cMediaNode>
                                    </p:audio>
                                  </p:sub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250"/>
                                        <p:tgtEl>
                                          <p:spTgt spid="10"/>
                                        </p:tgtEl>
                                      </p:cBhvr>
                                    </p:animEffect>
                                    <p:anim calcmode="lin" valueType="num">
                                      <p:cBhvr>
                                        <p:cTn id="84" dur="250" fill="hold"/>
                                        <p:tgtEl>
                                          <p:spTgt spid="10"/>
                                        </p:tgtEl>
                                        <p:attrNameLst>
                                          <p:attrName>ppt_x</p:attrName>
                                        </p:attrNameLst>
                                      </p:cBhvr>
                                      <p:tavLst>
                                        <p:tav tm="0">
                                          <p:val>
                                            <p:strVal val="#ppt_x"/>
                                          </p:val>
                                        </p:tav>
                                        <p:tav tm="100000">
                                          <p:val>
                                            <p:strVal val="#ppt_x"/>
                                          </p:val>
                                        </p:tav>
                                      </p:tavLst>
                                    </p:anim>
                                    <p:anim calcmode="lin" valueType="num">
                                      <p:cBhvr>
                                        <p:cTn id="85" dur="250" fill="hold"/>
                                        <p:tgtEl>
                                          <p:spTgt spid="10"/>
                                        </p:tgtEl>
                                        <p:attrNameLst>
                                          <p:attrName>ppt_y</p:attrName>
                                        </p:attrNameLst>
                                      </p:cBhvr>
                                      <p:tavLst>
                                        <p:tav tm="0">
                                          <p:val>
                                            <p:strVal val="#ppt_y+.1"/>
                                          </p:val>
                                        </p:tav>
                                        <p:tav tm="100000">
                                          <p:val>
                                            <p:strVal val="#ppt_y"/>
                                          </p:val>
                                        </p:tav>
                                      </p:tavLst>
                                    </p:anim>
                                  </p:childTnLst>
                                </p:cTn>
                              </p:par>
                            </p:childTnLst>
                          </p:cTn>
                        </p:par>
                        <p:par>
                          <p:cTn id="86" fill="hold">
                            <p:stCondLst>
                              <p:cond delay="750"/>
                            </p:stCondLst>
                            <p:childTnLst>
                              <p:par>
                                <p:cTn id="87" presetID="53" presetClass="exit" presetSubtype="32" fill="hold" grpId="1" nodeType="afterEffect">
                                  <p:stCondLst>
                                    <p:cond delay="2250"/>
                                  </p:stCondLst>
                                  <p:childTnLst>
                                    <p:anim calcmode="lin" valueType="num">
                                      <p:cBhvr>
                                        <p:cTn id="88" dur="5000"/>
                                        <p:tgtEl>
                                          <p:spTgt spid="10"/>
                                        </p:tgtEl>
                                        <p:attrNameLst>
                                          <p:attrName>ppt_w</p:attrName>
                                        </p:attrNameLst>
                                      </p:cBhvr>
                                      <p:tavLst>
                                        <p:tav tm="0">
                                          <p:val>
                                            <p:strVal val="ppt_w"/>
                                          </p:val>
                                        </p:tav>
                                        <p:tav tm="100000">
                                          <p:val>
                                            <p:fltVal val="0"/>
                                          </p:val>
                                        </p:tav>
                                      </p:tavLst>
                                    </p:anim>
                                    <p:anim calcmode="lin" valueType="num">
                                      <p:cBhvr>
                                        <p:cTn id="89" dur="5000"/>
                                        <p:tgtEl>
                                          <p:spTgt spid="10"/>
                                        </p:tgtEl>
                                        <p:attrNameLst>
                                          <p:attrName>ppt_h</p:attrName>
                                        </p:attrNameLst>
                                      </p:cBhvr>
                                      <p:tavLst>
                                        <p:tav tm="0">
                                          <p:val>
                                            <p:strVal val="ppt_h"/>
                                          </p:val>
                                        </p:tav>
                                        <p:tav tm="100000">
                                          <p:val>
                                            <p:fltVal val="0"/>
                                          </p:val>
                                        </p:tav>
                                      </p:tavLst>
                                    </p:anim>
                                    <p:animEffect transition="out" filter="fade">
                                      <p:cBhvr>
                                        <p:cTn id="90" dur="5000"/>
                                        <p:tgtEl>
                                          <p:spTgt spid="10"/>
                                        </p:tgtEl>
                                      </p:cBhvr>
                                    </p:animEffect>
                                    <p:set>
                                      <p:cBhvr>
                                        <p:cTn id="91"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2" restart="whenNotActive" fill="hold" evtFilter="cancelBubble" nodeType="interactiveSeq">
                <p:stCondLst>
                  <p:cond evt="onClick" delay="0">
                    <p:tgtEl>
                      <p:spTgt spid="55"/>
                    </p:tgtEl>
                  </p:cond>
                </p:stCondLst>
                <p:endSync evt="end" delay="0">
                  <p:rtn val="all"/>
                </p:endSync>
                <p:childTnLst>
                  <p:par>
                    <p:cTn id="93" fill="hold">
                      <p:stCondLst>
                        <p:cond delay="0"/>
                      </p:stCondLst>
                      <p:childTnLst>
                        <p:par>
                          <p:cTn id="94" fill="hold">
                            <p:stCondLst>
                              <p:cond delay="0"/>
                            </p:stCondLst>
                            <p:childTnLst>
                              <p:par>
                                <p:cTn id="95" presetID="53" presetClass="exit" presetSubtype="32" fill="hold" grpId="1" nodeType="clickEffect">
                                  <p:stCondLst>
                                    <p:cond delay="0"/>
                                  </p:stCondLst>
                                  <p:childTnLst>
                                    <p:anim calcmode="lin" valueType="num">
                                      <p:cBhvr>
                                        <p:cTn id="96" dur="500"/>
                                        <p:tgtEl>
                                          <p:spTgt spid="52"/>
                                        </p:tgtEl>
                                        <p:attrNameLst>
                                          <p:attrName>ppt_w</p:attrName>
                                        </p:attrNameLst>
                                      </p:cBhvr>
                                      <p:tavLst>
                                        <p:tav tm="0">
                                          <p:val>
                                            <p:strVal val="ppt_w"/>
                                          </p:val>
                                        </p:tav>
                                        <p:tav tm="100000">
                                          <p:val>
                                            <p:fltVal val="0"/>
                                          </p:val>
                                        </p:tav>
                                      </p:tavLst>
                                    </p:anim>
                                    <p:anim calcmode="lin" valueType="num">
                                      <p:cBhvr>
                                        <p:cTn id="97" dur="500"/>
                                        <p:tgtEl>
                                          <p:spTgt spid="52"/>
                                        </p:tgtEl>
                                        <p:attrNameLst>
                                          <p:attrName>ppt_h</p:attrName>
                                        </p:attrNameLst>
                                      </p:cBhvr>
                                      <p:tavLst>
                                        <p:tav tm="0">
                                          <p:val>
                                            <p:strVal val="ppt_h"/>
                                          </p:val>
                                        </p:tav>
                                        <p:tav tm="100000">
                                          <p:val>
                                            <p:fltVal val="0"/>
                                          </p:val>
                                        </p:tav>
                                      </p:tavLst>
                                    </p:anim>
                                    <p:animEffect transition="out" filter="fade">
                                      <p:cBhvr>
                                        <p:cTn id="98" dur="500"/>
                                        <p:tgtEl>
                                          <p:spTgt spid="52"/>
                                        </p:tgtEl>
                                      </p:cBhvr>
                                    </p:animEffect>
                                    <p:set>
                                      <p:cBhvr>
                                        <p:cTn id="99" dur="1" fill="hold">
                                          <p:stCondLst>
                                            <p:cond delay="499"/>
                                          </p:stCondLst>
                                        </p:cTn>
                                        <p:tgtEl>
                                          <p:spTgt spid="52"/>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3" name="bomb.wav"/>
                                        </p:tgtEl>
                                      </p:cMediaNode>
                                    </p:audio>
                                  </p:subTnLst>
                                </p:cTn>
                              </p:par>
                              <p:par>
                                <p:cTn id="100" presetID="42" presetClass="entr" presetSubtype="0" fill="hold" grpId="0" nodeType="withEffect">
                                  <p:stCondLst>
                                    <p:cond delay="0"/>
                                  </p:stCondLst>
                                  <p:childTnLst>
                                    <p:set>
                                      <p:cBhvr>
                                        <p:cTn id="101" dur="1" fill="hold">
                                          <p:stCondLst>
                                            <p:cond delay="0"/>
                                          </p:stCondLst>
                                        </p:cTn>
                                        <p:tgtEl>
                                          <p:spTgt spid="46"/>
                                        </p:tgtEl>
                                        <p:attrNameLst>
                                          <p:attrName>style.visibility</p:attrName>
                                        </p:attrNameLst>
                                      </p:cBhvr>
                                      <p:to>
                                        <p:strVal val="visible"/>
                                      </p:to>
                                    </p:set>
                                    <p:animEffect transition="in" filter="fade">
                                      <p:cBhvr>
                                        <p:cTn id="102" dur="1000"/>
                                        <p:tgtEl>
                                          <p:spTgt spid="46"/>
                                        </p:tgtEl>
                                      </p:cBhvr>
                                    </p:animEffect>
                                    <p:anim calcmode="lin" valueType="num">
                                      <p:cBhvr>
                                        <p:cTn id="103" dur="1000" fill="hold"/>
                                        <p:tgtEl>
                                          <p:spTgt spid="46"/>
                                        </p:tgtEl>
                                        <p:attrNameLst>
                                          <p:attrName>ppt_x</p:attrName>
                                        </p:attrNameLst>
                                      </p:cBhvr>
                                      <p:tavLst>
                                        <p:tav tm="0">
                                          <p:val>
                                            <p:strVal val="#ppt_x"/>
                                          </p:val>
                                        </p:tav>
                                        <p:tav tm="100000">
                                          <p:val>
                                            <p:strVal val="#ppt_x"/>
                                          </p:val>
                                        </p:tav>
                                      </p:tavLst>
                                    </p:anim>
                                    <p:anim calcmode="lin" valueType="num">
                                      <p:cBhvr>
                                        <p:cTn id="104" dur="1000" fill="hold"/>
                                        <p:tgtEl>
                                          <p:spTgt spid="46"/>
                                        </p:tgtEl>
                                        <p:attrNameLst>
                                          <p:attrName>ppt_y</p:attrName>
                                        </p:attrNameLst>
                                      </p:cBhvr>
                                      <p:tavLst>
                                        <p:tav tm="0">
                                          <p:val>
                                            <p:strVal val="#ppt_y+.1"/>
                                          </p:val>
                                        </p:tav>
                                        <p:tav tm="100000">
                                          <p:val>
                                            <p:strVal val="#ppt_y"/>
                                          </p:val>
                                        </p:tav>
                                      </p:tavLst>
                                    </p:anim>
                                  </p:childTnLst>
                                </p:cTn>
                              </p:par>
                            </p:childTnLst>
                          </p:cTn>
                        </p:par>
                        <p:par>
                          <p:cTn id="105" fill="hold">
                            <p:stCondLst>
                              <p:cond delay="1000"/>
                            </p:stCondLst>
                            <p:childTnLst>
                              <p:par>
                                <p:cTn id="106" presetID="53" presetClass="exit" presetSubtype="32" fill="hold" grpId="1" nodeType="afterEffect">
                                  <p:stCondLst>
                                    <p:cond delay="1000"/>
                                  </p:stCondLst>
                                  <p:childTnLst>
                                    <p:anim calcmode="lin" valueType="num">
                                      <p:cBhvr>
                                        <p:cTn id="107" dur="5000"/>
                                        <p:tgtEl>
                                          <p:spTgt spid="46"/>
                                        </p:tgtEl>
                                        <p:attrNameLst>
                                          <p:attrName>ppt_w</p:attrName>
                                        </p:attrNameLst>
                                      </p:cBhvr>
                                      <p:tavLst>
                                        <p:tav tm="0">
                                          <p:val>
                                            <p:strVal val="ppt_w"/>
                                          </p:val>
                                        </p:tav>
                                        <p:tav tm="100000">
                                          <p:val>
                                            <p:fltVal val="0"/>
                                          </p:val>
                                        </p:tav>
                                      </p:tavLst>
                                    </p:anim>
                                    <p:anim calcmode="lin" valueType="num">
                                      <p:cBhvr>
                                        <p:cTn id="108" dur="5000"/>
                                        <p:tgtEl>
                                          <p:spTgt spid="46"/>
                                        </p:tgtEl>
                                        <p:attrNameLst>
                                          <p:attrName>ppt_h</p:attrName>
                                        </p:attrNameLst>
                                      </p:cBhvr>
                                      <p:tavLst>
                                        <p:tav tm="0">
                                          <p:val>
                                            <p:strVal val="ppt_h"/>
                                          </p:val>
                                        </p:tav>
                                        <p:tav tm="100000">
                                          <p:val>
                                            <p:fltVal val="0"/>
                                          </p:val>
                                        </p:tav>
                                      </p:tavLst>
                                    </p:anim>
                                    <p:animEffect transition="out" filter="fade">
                                      <p:cBhvr>
                                        <p:cTn id="109" dur="5000"/>
                                        <p:tgtEl>
                                          <p:spTgt spid="46"/>
                                        </p:tgtEl>
                                      </p:cBhvr>
                                    </p:animEffect>
                                    <p:set>
                                      <p:cBhvr>
                                        <p:cTn id="11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111" restart="whenNotActive" fill="hold" evtFilter="cancelBubble" nodeType="interactiveSeq">
                <p:stCondLst>
                  <p:cond evt="onClick" delay="0">
                    <p:tgtEl>
                      <p:spTgt spid="56"/>
                    </p:tgtEl>
                  </p:cond>
                </p:stCondLst>
                <p:endSync evt="end" delay="0">
                  <p:rtn val="all"/>
                </p:endSync>
                <p:childTnLst>
                  <p:par>
                    <p:cTn id="112" fill="hold">
                      <p:stCondLst>
                        <p:cond delay="0"/>
                      </p:stCondLst>
                      <p:childTnLst>
                        <p:par>
                          <p:cTn id="113" fill="hold">
                            <p:stCondLst>
                              <p:cond delay="0"/>
                            </p:stCondLst>
                            <p:childTnLst>
                              <p:par>
                                <p:cTn id="114" presetID="21" presetClass="emph" presetSubtype="0" fill="hold" grpId="1" nodeType="clickEffect">
                                  <p:stCondLst>
                                    <p:cond delay="0"/>
                                  </p:stCondLst>
                                  <p:childTnLst>
                                    <p:animClr clrSpc="hsl" dir="cw">
                                      <p:cBhvr override="childStyle">
                                        <p:cTn id="115" dur="500" fill="hold"/>
                                        <p:tgtEl>
                                          <p:spTgt spid="43"/>
                                        </p:tgtEl>
                                        <p:attrNameLst>
                                          <p:attrName>style.color</p:attrName>
                                        </p:attrNameLst>
                                      </p:cBhvr>
                                      <p:by>
                                        <p:hsl h="7200000" s="0" l="0"/>
                                      </p:by>
                                    </p:animClr>
                                    <p:animClr clrSpc="hsl" dir="cw">
                                      <p:cBhvr>
                                        <p:cTn id="116" dur="500" fill="hold"/>
                                        <p:tgtEl>
                                          <p:spTgt spid="43"/>
                                        </p:tgtEl>
                                        <p:attrNameLst>
                                          <p:attrName>fillcolor</p:attrName>
                                        </p:attrNameLst>
                                      </p:cBhvr>
                                      <p:by>
                                        <p:hsl h="7200000" s="0" l="0"/>
                                      </p:by>
                                    </p:animClr>
                                    <p:animClr clrSpc="hsl" dir="cw">
                                      <p:cBhvr>
                                        <p:cTn id="117" dur="500" fill="hold"/>
                                        <p:tgtEl>
                                          <p:spTgt spid="43"/>
                                        </p:tgtEl>
                                        <p:attrNameLst>
                                          <p:attrName>stroke.color</p:attrName>
                                        </p:attrNameLst>
                                      </p:cBhvr>
                                      <p:by>
                                        <p:hsl h="7200000" s="0" l="0"/>
                                      </p:by>
                                    </p:animClr>
                                    <p:set>
                                      <p:cBhvr>
                                        <p:cTn id="118" dur="500" fill="hold"/>
                                        <p:tgtEl>
                                          <p:spTgt spid="43"/>
                                        </p:tgtEl>
                                        <p:attrNameLst>
                                          <p:attrName>fill.type</p:attrName>
                                        </p:attrNameLst>
                                      </p:cBhvr>
                                      <p:to>
                                        <p:strVal val="solid"/>
                                      </p:to>
                                    </p:set>
                                  </p:childTnLst>
                                  <p:subTnLst>
                                    <p:audio>
                                      <p:cMediaNode>
                                        <p:cTn display="0" masterRel="sameClick">
                                          <p:stCondLst>
                                            <p:cond evt="begin" delay="0">
                                              <p:tn val="114"/>
                                            </p:cond>
                                          </p:stCondLst>
                                          <p:endCondLst>
                                            <p:cond evt="onStopAudio" delay="0">
                                              <p:tgtEl>
                                                <p:sldTgt/>
                                              </p:tgtEl>
                                            </p:cond>
                                          </p:endCondLst>
                                        </p:cTn>
                                        <p:tgtEl>
                                          <p:sndTgt r:embed="rId4" name="applause.wav"/>
                                        </p:tgtEl>
                                      </p:cMediaNode>
                                    </p:audio>
                                  </p:subTnLst>
                                </p:cTn>
                              </p:par>
                            </p:childTnLst>
                          </p:cTn>
                        </p:par>
                        <p:par>
                          <p:cTn id="119" fill="hold">
                            <p:stCondLst>
                              <p:cond delay="500"/>
                            </p:stCondLst>
                            <p:childTnLst>
                              <p:par>
                                <p:cTn id="120" presetID="42" presetClass="entr" presetSubtype="0" fill="hold" grpId="0" nodeType="afterEffect">
                                  <p:stCondLst>
                                    <p:cond delay="0"/>
                                  </p:stCondLst>
                                  <p:childTnLst>
                                    <p:set>
                                      <p:cBhvr>
                                        <p:cTn id="121" dur="1" fill="hold">
                                          <p:stCondLst>
                                            <p:cond delay="0"/>
                                          </p:stCondLst>
                                        </p:cTn>
                                        <p:tgtEl>
                                          <p:spTgt spid="8"/>
                                        </p:tgtEl>
                                        <p:attrNameLst>
                                          <p:attrName>style.visibility</p:attrName>
                                        </p:attrNameLst>
                                      </p:cBhvr>
                                      <p:to>
                                        <p:strVal val="visible"/>
                                      </p:to>
                                    </p:set>
                                    <p:animEffect transition="in" filter="fade">
                                      <p:cBhvr>
                                        <p:cTn id="122" dur="10"/>
                                        <p:tgtEl>
                                          <p:spTgt spid="8"/>
                                        </p:tgtEl>
                                      </p:cBhvr>
                                    </p:animEffect>
                                    <p:anim calcmode="lin" valueType="num">
                                      <p:cBhvr>
                                        <p:cTn id="123" dur="10" fill="hold"/>
                                        <p:tgtEl>
                                          <p:spTgt spid="8"/>
                                        </p:tgtEl>
                                        <p:attrNameLst>
                                          <p:attrName>ppt_x</p:attrName>
                                        </p:attrNameLst>
                                      </p:cBhvr>
                                      <p:tavLst>
                                        <p:tav tm="0">
                                          <p:val>
                                            <p:strVal val="#ppt_x"/>
                                          </p:val>
                                        </p:tav>
                                        <p:tav tm="100000">
                                          <p:val>
                                            <p:strVal val="#ppt_x"/>
                                          </p:val>
                                        </p:tav>
                                      </p:tavLst>
                                    </p:anim>
                                    <p:anim calcmode="lin" valueType="num">
                                      <p:cBhvr>
                                        <p:cTn id="12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5"/>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2"/>
                                        </p:tgtEl>
                                        <p:attrNameLst>
                                          <p:attrName>style.visibility</p:attrName>
                                        </p:attrNameLst>
                                      </p:cBhvr>
                                      <p:to>
                                        <p:strVal val="visible"/>
                                      </p:to>
                                    </p:set>
                                    <p:animEffect transition="in" filter="wheel(1)">
                                      <p:cBhvr>
                                        <p:cTn id="130" dur="1000"/>
                                        <p:tgtEl>
                                          <p:spTgt spid="62"/>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1"/>
                                        </p:tgtEl>
                                        <p:attrNameLst>
                                          <p:attrName>style.visibility</p:attrName>
                                        </p:attrNameLst>
                                      </p:cBhvr>
                                      <p:to>
                                        <p:strVal val="visible"/>
                                      </p:to>
                                    </p:set>
                                    <p:animEffect transition="in" filter="wheel(1)">
                                      <p:cBhvr>
                                        <p:cTn id="133" dur="1000"/>
                                        <p:tgtEl>
                                          <p:spTgt spid="61"/>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8"/>
                                        </p:tgtEl>
                                        <p:attrNameLst>
                                          <p:attrName>style.visibility</p:attrName>
                                        </p:attrNameLst>
                                      </p:cBhvr>
                                      <p:to>
                                        <p:strVal val="visible"/>
                                      </p:to>
                                    </p:set>
                                    <p:animEffect transition="in" filter="fade">
                                      <p:cBhvr>
                                        <p:cTn id="136" dur="1000"/>
                                        <p:tgtEl>
                                          <p:spTgt spid="68"/>
                                        </p:tgtEl>
                                      </p:cBhvr>
                                    </p:animEffect>
                                  </p:childTnLst>
                                </p:cTn>
                              </p:par>
                              <p:par>
                                <p:cTn id="137" presetID="10" presetClass="exit" presetSubtype="0" fill="hold" grpId="1" nodeType="withEffect">
                                  <p:stCondLst>
                                    <p:cond delay="1000"/>
                                  </p:stCondLst>
                                  <p:childTnLst>
                                    <p:animEffect transition="out" filter="fade">
                                      <p:cBhvr>
                                        <p:cTn id="138" dur="250"/>
                                        <p:tgtEl>
                                          <p:spTgt spid="68"/>
                                        </p:tgtEl>
                                      </p:cBhvr>
                                    </p:animEffect>
                                    <p:set>
                                      <p:cBhvr>
                                        <p:cTn id="139" dur="1" fill="hold">
                                          <p:stCondLst>
                                            <p:cond delay="249"/>
                                          </p:stCondLst>
                                        </p:cTn>
                                        <p:tgtEl>
                                          <p:spTgt spid="68"/>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69"/>
                                        </p:tgtEl>
                                        <p:attrNameLst>
                                          <p:attrName>style.visibility</p:attrName>
                                        </p:attrNameLst>
                                      </p:cBhvr>
                                      <p:to>
                                        <p:strVal val="visible"/>
                                      </p:to>
                                    </p:set>
                                    <p:animEffect transition="in" filter="fade">
                                      <p:cBhvr>
                                        <p:cTn id="142" dur="1000"/>
                                        <p:tgtEl>
                                          <p:spTgt spid="69"/>
                                        </p:tgtEl>
                                      </p:cBhvr>
                                    </p:animEffect>
                                  </p:childTnLst>
                                </p:cTn>
                              </p:par>
                              <p:par>
                                <p:cTn id="143" presetID="10" presetClass="exit" presetSubtype="0" fill="hold" grpId="1" nodeType="withEffect">
                                  <p:stCondLst>
                                    <p:cond delay="2000"/>
                                  </p:stCondLst>
                                  <p:childTnLst>
                                    <p:animEffect transition="out" filter="fade">
                                      <p:cBhvr>
                                        <p:cTn id="144" dur="250"/>
                                        <p:tgtEl>
                                          <p:spTgt spid="69"/>
                                        </p:tgtEl>
                                      </p:cBhvr>
                                    </p:animEffect>
                                    <p:set>
                                      <p:cBhvr>
                                        <p:cTn id="145" dur="1" fill="hold">
                                          <p:stCondLst>
                                            <p:cond delay="249"/>
                                          </p:stCondLst>
                                        </p:cTn>
                                        <p:tgtEl>
                                          <p:spTgt spid="69"/>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6"/>
                                        </p:tgtEl>
                                        <p:attrNameLst>
                                          <p:attrName>style.visibility</p:attrName>
                                        </p:attrNameLst>
                                      </p:cBhvr>
                                      <p:to>
                                        <p:strVal val="visible"/>
                                      </p:to>
                                    </p:set>
                                    <p:animEffect transition="in" filter="fade">
                                      <p:cBhvr>
                                        <p:cTn id="148" dur="1000"/>
                                        <p:tgtEl>
                                          <p:spTgt spid="66"/>
                                        </p:tgtEl>
                                      </p:cBhvr>
                                    </p:animEffect>
                                  </p:childTnLst>
                                </p:cTn>
                              </p:par>
                              <p:par>
                                <p:cTn id="149" presetID="10" presetClass="exit" presetSubtype="0" fill="hold" grpId="1" nodeType="withEffect">
                                  <p:stCondLst>
                                    <p:cond delay="3000"/>
                                  </p:stCondLst>
                                  <p:childTnLst>
                                    <p:animEffect transition="out" filter="fade">
                                      <p:cBhvr>
                                        <p:cTn id="150" dur="250"/>
                                        <p:tgtEl>
                                          <p:spTgt spid="66"/>
                                        </p:tgtEl>
                                      </p:cBhvr>
                                    </p:animEffect>
                                    <p:set>
                                      <p:cBhvr>
                                        <p:cTn id="151" dur="1" fill="hold">
                                          <p:stCondLst>
                                            <p:cond delay="249"/>
                                          </p:stCondLst>
                                        </p:cTn>
                                        <p:tgtEl>
                                          <p:spTgt spid="66"/>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7"/>
                                        </p:tgtEl>
                                        <p:attrNameLst>
                                          <p:attrName>style.visibility</p:attrName>
                                        </p:attrNameLst>
                                      </p:cBhvr>
                                      <p:to>
                                        <p:strVal val="visible"/>
                                      </p:to>
                                    </p:set>
                                    <p:animEffect transition="in" filter="fade">
                                      <p:cBhvr>
                                        <p:cTn id="154" dur="1000"/>
                                        <p:tgtEl>
                                          <p:spTgt spid="67"/>
                                        </p:tgtEl>
                                      </p:cBhvr>
                                    </p:animEffect>
                                  </p:childTnLst>
                                </p:cTn>
                              </p:par>
                              <p:par>
                                <p:cTn id="155" presetID="10" presetClass="exit" presetSubtype="0" fill="hold" grpId="1" nodeType="withEffect">
                                  <p:stCondLst>
                                    <p:cond delay="4000"/>
                                  </p:stCondLst>
                                  <p:childTnLst>
                                    <p:animEffect transition="out" filter="fade">
                                      <p:cBhvr>
                                        <p:cTn id="156" dur="250"/>
                                        <p:tgtEl>
                                          <p:spTgt spid="67"/>
                                        </p:tgtEl>
                                      </p:cBhvr>
                                    </p:animEffect>
                                    <p:set>
                                      <p:cBhvr>
                                        <p:cTn id="157" dur="1" fill="hold">
                                          <p:stCondLst>
                                            <p:cond delay="249"/>
                                          </p:stCondLst>
                                        </p:cTn>
                                        <p:tgtEl>
                                          <p:spTgt spid="67"/>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5"/>
                                        </p:tgtEl>
                                        <p:attrNameLst>
                                          <p:attrName>style.visibility</p:attrName>
                                        </p:attrNameLst>
                                      </p:cBhvr>
                                      <p:to>
                                        <p:strVal val="visible"/>
                                      </p:to>
                                    </p:set>
                                    <p:animEffect transition="in" filter="fade">
                                      <p:cBhvr>
                                        <p:cTn id="160" dur="1000"/>
                                        <p:tgtEl>
                                          <p:spTgt spid="65"/>
                                        </p:tgtEl>
                                      </p:cBhvr>
                                    </p:animEffect>
                                  </p:childTnLst>
                                </p:cTn>
                              </p:par>
                              <p:par>
                                <p:cTn id="161" presetID="10" presetClass="exit" presetSubtype="0" fill="hold" grpId="1" nodeType="withEffect">
                                  <p:stCondLst>
                                    <p:cond delay="5000"/>
                                  </p:stCondLst>
                                  <p:childTnLst>
                                    <p:animEffect transition="out" filter="fade">
                                      <p:cBhvr>
                                        <p:cTn id="162" dur="250"/>
                                        <p:tgtEl>
                                          <p:spTgt spid="65"/>
                                        </p:tgtEl>
                                      </p:cBhvr>
                                    </p:animEffect>
                                    <p:set>
                                      <p:cBhvr>
                                        <p:cTn id="163" dur="1" fill="hold">
                                          <p:stCondLst>
                                            <p:cond delay="249"/>
                                          </p:stCondLst>
                                        </p:cTn>
                                        <p:tgtEl>
                                          <p:spTgt spid="65"/>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4"/>
                                        </p:tgtEl>
                                        <p:attrNameLst>
                                          <p:attrName>style.visibility</p:attrName>
                                        </p:attrNameLst>
                                      </p:cBhvr>
                                      <p:to>
                                        <p:strVal val="visible"/>
                                      </p:to>
                                    </p:set>
                                    <p:animEffect transition="in" filter="fade">
                                      <p:cBhvr>
                                        <p:cTn id="166" dur="1000"/>
                                        <p:tgtEl>
                                          <p:spTgt spid="64"/>
                                        </p:tgtEl>
                                      </p:cBhvr>
                                    </p:animEffect>
                                  </p:childTnLst>
                                </p:cTn>
                              </p:par>
                              <p:par>
                                <p:cTn id="167" presetID="10" presetClass="exit" presetSubtype="0" fill="hold" grpId="1" nodeType="withEffect">
                                  <p:stCondLst>
                                    <p:cond delay="6000"/>
                                  </p:stCondLst>
                                  <p:childTnLst>
                                    <p:animEffect transition="out" filter="fade">
                                      <p:cBhvr>
                                        <p:cTn id="168" dur="250"/>
                                        <p:tgtEl>
                                          <p:spTgt spid="64"/>
                                        </p:tgtEl>
                                      </p:cBhvr>
                                    </p:animEffect>
                                    <p:set>
                                      <p:cBhvr>
                                        <p:cTn id="169" dur="1" fill="hold">
                                          <p:stCondLst>
                                            <p:cond delay="249"/>
                                          </p:stCondLst>
                                        </p:cTn>
                                        <p:tgtEl>
                                          <p:spTgt spid="64"/>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0"/>
                                        </p:tgtEl>
                                        <p:attrNameLst>
                                          <p:attrName>style.visibility</p:attrName>
                                        </p:attrNameLst>
                                      </p:cBhvr>
                                      <p:to>
                                        <p:strVal val="visible"/>
                                      </p:to>
                                    </p:set>
                                    <p:animEffect transition="in" filter="fade">
                                      <p:cBhvr>
                                        <p:cTn id="172" dur="1000"/>
                                        <p:tgtEl>
                                          <p:spTgt spid="70"/>
                                        </p:tgtEl>
                                      </p:cBhvr>
                                    </p:animEffect>
                                  </p:childTnLst>
                                </p:cTn>
                              </p:par>
                              <p:par>
                                <p:cTn id="173" presetID="10" presetClass="exit" presetSubtype="0" fill="hold" grpId="1" nodeType="withEffect">
                                  <p:stCondLst>
                                    <p:cond delay="7000"/>
                                  </p:stCondLst>
                                  <p:childTnLst>
                                    <p:animEffect transition="out" filter="fade">
                                      <p:cBhvr>
                                        <p:cTn id="174" dur="250"/>
                                        <p:tgtEl>
                                          <p:spTgt spid="70"/>
                                        </p:tgtEl>
                                      </p:cBhvr>
                                    </p:animEffect>
                                    <p:set>
                                      <p:cBhvr>
                                        <p:cTn id="175" dur="1" fill="hold">
                                          <p:stCondLst>
                                            <p:cond delay="249"/>
                                          </p:stCondLst>
                                        </p:cTn>
                                        <p:tgtEl>
                                          <p:spTgt spid="70"/>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1"/>
                                        </p:tgtEl>
                                        <p:attrNameLst>
                                          <p:attrName>style.visibility</p:attrName>
                                        </p:attrNameLst>
                                      </p:cBhvr>
                                      <p:to>
                                        <p:strVal val="visible"/>
                                      </p:to>
                                    </p:set>
                                    <p:animEffect transition="in" filter="fade">
                                      <p:cBhvr>
                                        <p:cTn id="178" dur="1000"/>
                                        <p:tgtEl>
                                          <p:spTgt spid="71"/>
                                        </p:tgtEl>
                                      </p:cBhvr>
                                    </p:animEffect>
                                  </p:childTnLst>
                                </p:cTn>
                              </p:par>
                              <p:par>
                                <p:cTn id="179" presetID="10" presetClass="exit" presetSubtype="0" fill="hold" grpId="1" nodeType="withEffect">
                                  <p:stCondLst>
                                    <p:cond delay="8000"/>
                                  </p:stCondLst>
                                  <p:childTnLst>
                                    <p:animEffect transition="out" filter="fade">
                                      <p:cBhvr>
                                        <p:cTn id="180" dur="250"/>
                                        <p:tgtEl>
                                          <p:spTgt spid="71"/>
                                        </p:tgtEl>
                                      </p:cBhvr>
                                    </p:animEffect>
                                    <p:set>
                                      <p:cBhvr>
                                        <p:cTn id="181" dur="1" fill="hold">
                                          <p:stCondLst>
                                            <p:cond delay="249"/>
                                          </p:stCondLst>
                                        </p:cTn>
                                        <p:tgtEl>
                                          <p:spTgt spid="71"/>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2"/>
                                        </p:tgtEl>
                                        <p:attrNameLst>
                                          <p:attrName>style.visibility</p:attrName>
                                        </p:attrNameLst>
                                      </p:cBhvr>
                                      <p:to>
                                        <p:strVal val="visible"/>
                                      </p:to>
                                    </p:set>
                                    <p:animEffect transition="in" filter="fade">
                                      <p:cBhvr>
                                        <p:cTn id="184" dur="1000"/>
                                        <p:tgtEl>
                                          <p:spTgt spid="72"/>
                                        </p:tgtEl>
                                      </p:cBhvr>
                                    </p:animEffect>
                                  </p:childTnLst>
                                </p:cTn>
                              </p:par>
                              <p:par>
                                <p:cTn id="185" presetID="10" presetClass="exit" presetSubtype="0" fill="hold" grpId="1" nodeType="withEffect">
                                  <p:stCondLst>
                                    <p:cond delay="9000"/>
                                  </p:stCondLst>
                                  <p:childTnLst>
                                    <p:animEffect transition="out" filter="fade">
                                      <p:cBhvr>
                                        <p:cTn id="186" dur="250"/>
                                        <p:tgtEl>
                                          <p:spTgt spid="72"/>
                                        </p:tgtEl>
                                      </p:cBhvr>
                                    </p:animEffect>
                                    <p:set>
                                      <p:cBhvr>
                                        <p:cTn id="187" dur="1" fill="hold">
                                          <p:stCondLst>
                                            <p:cond delay="249"/>
                                          </p:stCondLst>
                                        </p:cTn>
                                        <p:tgtEl>
                                          <p:spTgt spid="72"/>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3"/>
                                        </p:tgtEl>
                                        <p:attrNameLst>
                                          <p:attrName>style.visibility</p:attrName>
                                        </p:attrNameLst>
                                      </p:cBhvr>
                                      <p:to>
                                        <p:strVal val="visible"/>
                                      </p:to>
                                    </p:set>
                                    <p:animEffect transition="in" filter="fade">
                                      <p:cBhvr>
                                        <p:cTn id="190" dur="1000"/>
                                        <p:tgtEl>
                                          <p:spTgt spid="63"/>
                                        </p:tgtEl>
                                      </p:cBhvr>
                                    </p:animEffect>
                                  </p:childTnLst>
                                </p:cTn>
                              </p:par>
                              <p:par>
                                <p:cTn id="191" presetID="10" presetClass="exit" presetSubtype="0" fill="hold" grpId="1" nodeType="withEffect">
                                  <p:stCondLst>
                                    <p:cond delay="10000"/>
                                  </p:stCondLst>
                                  <p:childTnLst>
                                    <p:animEffect transition="out" filter="fade">
                                      <p:cBhvr>
                                        <p:cTn id="192" dur="250"/>
                                        <p:tgtEl>
                                          <p:spTgt spid="63"/>
                                        </p:tgtEl>
                                      </p:cBhvr>
                                    </p:animEffect>
                                    <p:set>
                                      <p:cBhvr>
                                        <p:cTn id="193" dur="1" fill="hold">
                                          <p:stCondLst>
                                            <p:cond delay="249"/>
                                          </p:stCondLst>
                                        </p:cTn>
                                        <p:tgtEl>
                                          <p:spTgt spid="63"/>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3"/>
                                        </p:tgtEl>
                                        <p:attrNameLst>
                                          <p:attrName>style.visibility</p:attrName>
                                        </p:attrNameLst>
                                      </p:cBhvr>
                                      <p:to>
                                        <p:strVal val="visible"/>
                                      </p:to>
                                    </p:set>
                                    <p:animEffect transition="in" filter="fade">
                                      <p:cBhvr>
                                        <p:cTn id="196" dur="4250"/>
                                        <p:tgtEl>
                                          <p:spTgt spid="73"/>
                                        </p:tgtEl>
                                      </p:cBhvr>
                                    </p:animEffect>
                                  </p:childTnLst>
                                </p:cTn>
                              </p:par>
                            </p:childTnLst>
                          </p:cTn>
                        </p:par>
                      </p:childTnLst>
                    </p:cTn>
                  </p:par>
                </p:childTnLst>
              </p:cTn>
              <p:nextCondLst>
                <p:cond evt="onClick" delay="0">
                  <p:tgtEl>
                    <p:spTgt spid="75"/>
                  </p:tgtEl>
                </p:cond>
              </p:nextCondLst>
            </p:seq>
          </p:childTnLst>
        </p:cTn>
      </p:par>
    </p:tnLst>
    <p:bldLst>
      <p:bldP spid="8" grpId="0"/>
      <p:bldP spid="10" grpId="0"/>
      <p:bldP spid="10" grpId="1"/>
      <p:bldP spid="51" grpId="0" animBg="1"/>
      <p:bldP spid="51" grpId="1" animBg="1"/>
      <p:bldP spid="52" grpId="0" animBg="1"/>
      <p:bldP spid="52" grpId="1" animBg="1"/>
      <p:bldP spid="55" grpId="0" animBg="1"/>
      <p:bldP spid="57" grpId="0" animBg="1"/>
      <p:bldP spid="42" grpId="0" animBg="1"/>
      <p:bldP spid="42" grpId="1" animBg="1"/>
      <p:bldP spid="43" grpId="0" animBg="1"/>
      <p:bldP spid="43" grpId="1" animBg="1"/>
      <p:bldP spid="44" grpId="0"/>
      <p:bldP spid="44" grpId="1"/>
      <p:bldP spid="46" grpId="0"/>
      <p:bldP spid="46" grpId="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54" grpId="0" animBg="1"/>
      <p:bldP spid="5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D631ECB-50FF-4ED1-BB51-68D8EADDE579}"/>
              </a:ext>
            </a:extLst>
          </p:cNvPr>
          <p:cNvSpPr txBox="1">
            <a:spLocks noChangeArrowheads="1"/>
          </p:cNvSpPr>
          <p:nvPr/>
        </p:nvSpPr>
        <p:spPr bwMode="auto">
          <a:xfrm>
            <a:off x="2787077" y="5826215"/>
            <a:ext cx="814908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Hoan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hô</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đúng</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10" name="Text Box 12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5C4547-FB12-4C49-9D1B-28805DDF5494}"/>
              </a:ext>
            </a:extLst>
          </p:cNvPr>
          <p:cNvSpPr txBox="1">
            <a:spLocks noChangeArrowheads="1"/>
          </p:cNvSpPr>
          <p:nvPr/>
        </p:nvSpPr>
        <p:spPr bwMode="auto">
          <a:xfrm>
            <a:off x="2747476" y="5862534"/>
            <a:ext cx="77046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11"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87077" y="-52063"/>
            <a:ext cx="8827168" cy="295101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72853" y="680598"/>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8349790" y="3237253"/>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3200" i="1" smtClean="0">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8349790" y="3237253"/>
                <a:ext cx="3147626" cy="964800"/>
              </a:xfrm>
              <a:prstGeom prst="roundRect">
                <a:avLst/>
              </a:prstGeom>
              <a:blipFill>
                <a:blip r:embed="rId7"/>
                <a:stretch>
                  <a:fillRect/>
                </a:stretch>
              </a:blipFill>
              <a:ln>
                <a:noFill/>
              </a:ln>
              <a:effectLst>
                <a:outerShdw blurRad="44450" dist="27940" dir="5400000" algn="ctr">
                  <a:srgbClr val="000000">
                    <a:alpha val="32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8349790" y="4665144"/>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r>
                  <a:rPr lang="en-US" sz="3200" dirty="0">
                    <a:solidFill>
                      <a:srgbClr val="F2F8EE"/>
                    </a:solidFill>
                    <a:latin typeface="Times New Roman" panose="02020603050405020304" pitchFamily="18" charset="0"/>
                    <a:ea typeface="Calibri" panose="020F0502020204030204" pitchFamily="34" charset="0"/>
                  </a:rPr>
                  <a:t> </a:t>
                </a:r>
                <a14:m>
                  <m:oMath xmlns:m="http://schemas.openxmlformats.org/officeDocument/2006/math">
                    <m:f>
                      <m:fPr>
                        <m:ctrlPr>
                          <a:rPr lang="en-US" sz="3200" i="1">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8</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8349790" y="4665144"/>
                <a:ext cx="3147626" cy="964800"/>
              </a:xfrm>
              <a:prstGeom prst="roundRect">
                <a:avLst/>
              </a:prstGeom>
              <a:blipFill>
                <a:blip r:embed="rId8"/>
                <a:stretch>
                  <a:fillRect/>
                </a:stretch>
              </a:blipFill>
              <a:ln>
                <a:noFill/>
              </a:ln>
              <a:effectLst>
                <a:outerShdw blurRad="44450" dist="27940" dir="5400000" algn="ctr">
                  <a:srgbClr val="000000">
                    <a:alpha val="32000"/>
                  </a:srgbClr>
                </a:outerShdw>
              </a:effectLst>
            </p:spPr>
            <p:txBody>
              <a:bodyPr/>
              <a:lstStyle/>
              <a:p>
                <a:r>
                  <a:rPr lang="en-US">
                    <a:noFill/>
                  </a:rPr>
                  <a:t> </a:t>
                </a:r>
              </a:p>
            </p:txBody>
          </p:sp>
        </mc:Fallback>
      </mc:AlternateContent>
      <p:sp>
        <p:nvSpPr>
          <p:cNvPr id="54" name="Oval 5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10ED24C-E510-4DE5-B89F-239AE671A059}"/>
              </a:ext>
            </a:extLst>
          </p:cNvPr>
          <p:cNvSpPr/>
          <p:nvPr/>
        </p:nvSpPr>
        <p:spPr>
          <a:xfrm>
            <a:off x="2747476" y="347430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A</a:t>
            </a:r>
          </a:p>
        </p:txBody>
      </p:sp>
      <p:sp>
        <p:nvSpPr>
          <p:cNvPr id="55" name="Oval 5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2BFBA0-1A4A-4442-A43D-981C1EFFE20B}"/>
              </a:ext>
            </a:extLst>
          </p:cNvPr>
          <p:cNvSpPr/>
          <p:nvPr/>
        </p:nvSpPr>
        <p:spPr>
          <a:xfrm>
            <a:off x="7746211" y="4783670"/>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D</a:t>
            </a:r>
          </a:p>
        </p:txBody>
      </p:sp>
      <p:sp>
        <p:nvSpPr>
          <p:cNvPr id="56" name="Oval 5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1658C25-7390-4556-BC5E-B66395E333EE}"/>
              </a:ext>
            </a:extLst>
          </p:cNvPr>
          <p:cNvSpPr/>
          <p:nvPr/>
        </p:nvSpPr>
        <p:spPr>
          <a:xfrm>
            <a:off x="2787077" y="4796623"/>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C</a:t>
            </a:r>
          </a:p>
        </p:txBody>
      </p:sp>
      <p:sp>
        <p:nvSpPr>
          <p:cNvPr id="57" name="Oval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48DBC7F-4ED8-4E83-99CD-39EDC79DA874}"/>
              </a:ext>
            </a:extLst>
          </p:cNvPr>
          <p:cNvSpPr/>
          <p:nvPr/>
        </p:nvSpPr>
        <p:spPr>
          <a:xfrm>
            <a:off x="7746211" y="3457756"/>
            <a:ext cx="498916" cy="511096"/>
          </a:xfrm>
          <a:prstGeom prst="ellipse">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haroni" panose="02010803020104030203" pitchFamily="2" charset="-79"/>
                <a:ea typeface="+mn-ea"/>
                <a:cs typeface="Aharoni" panose="02010803020104030203" pitchFamily="2" charset="-79"/>
              </a:rPr>
              <a:t>B</a:t>
            </a:r>
          </a:p>
        </p:txBody>
      </p:sp>
      <p:sp>
        <p:nvSpPr>
          <p:cNvPr id="58" name="TextBox 57">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42" name="Rectangle: Rounded Corners 41">
                <a:extLst>
                  <a:ext uri="{FF2B5EF4-FFF2-40B4-BE49-F238E27FC236}">
                    <a16:creationId xmlns:a16="http://schemas.microsoft.com/office/drawing/2014/main" id="{17DC954F-049A-4CB6-9277-A19C240C2D3E}"/>
                  </a:ext>
                </a:extLst>
              </p:cNvPr>
              <p:cNvSpPr/>
              <p:nvPr/>
            </p:nvSpPr>
            <p:spPr>
              <a:xfrm>
                <a:off x="3403387" y="3300357"/>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r>
                        <m:rPr>
                          <m:nor/>
                        </m:rPr>
                        <a:rPr lang="en-US" sz="3200" i="0"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3200" i="1" smtClean="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42" name="Rectangle: Rounded Corners 41">
                <a:extLst>
                  <a:ext uri="{FF2B5EF4-FFF2-40B4-BE49-F238E27FC236}">
                    <a16:creationId xmlns:a16="http://schemas.microsoft.com/office/drawing/2014/main" id="{17DC954F-049A-4CB6-9277-A19C240C2D3E}"/>
                  </a:ext>
                </a:extLst>
              </p:cNvPr>
              <p:cNvSpPr>
                <a:spLocks noRot="1" noChangeAspect="1" noMove="1" noResize="1" noEditPoints="1" noAdjustHandles="1" noChangeArrowheads="1" noChangeShapeType="1" noTextEdit="1"/>
              </p:cNvSpPr>
              <p:nvPr/>
            </p:nvSpPr>
            <p:spPr>
              <a:xfrm>
                <a:off x="3403387" y="3300357"/>
                <a:ext cx="3147626" cy="964800"/>
              </a:xfrm>
              <a:prstGeom prst="roundRect">
                <a:avLst/>
              </a:prstGeom>
              <a:blipFill>
                <a:blip r:embed="rId9"/>
                <a:stretch>
                  <a:fillRect/>
                </a:stretch>
              </a:blipFill>
              <a:ln>
                <a:noFill/>
              </a:ln>
              <a:effectLst>
                <a:outerShdw blurRad="44450" dist="27940" dir="5400000" algn="ctr">
                  <a:srgbClr val="000000">
                    <a:alpha val="32000"/>
                  </a:srgbClr>
                </a:outerShdw>
              </a:effectLst>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43" name="Rectangle: Rounded Corners 42">
                <a:extLst>
                  <a:ext uri="{FF2B5EF4-FFF2-40B4-BE49-F238E27FC236}">
                    <a16:creationId xmlns:a16="http://schemas.microsoft.com/office/drawing/2014/main" id="{5539E4C0-AC94-4D8B-9070-D122DDCE4A7E}"/>
                  </a:ext>
                </a:extLst>
              </p:cNvPr>
              <p:cNvSpPr/>
              <p:nvPr/>
            </p:nvSpPr>
            <p:spPr>
              <a:xfrm>
                <a:off x="3432219" y="4676666"/>
                <a:ext cx="3147626" cy="964800"/>
              </a:xfrm>
              <a:prstGeom prst="round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lvl="0" algn="ctr">
                  <a:defRPr/>
                </a:pPr>
                <a14:m>
                  <m:oMathPara xmlns:m="http://schemas.openxmlformats.org/officeDocument/2006/math">
                    <m:oMathParaPr>
                      <m:jc m:val="centerGroup"/>
                    </m:oMathParaPr>
                    <m:oMath xmlns:m="http://schemas.openxmlformats.org/officeDocument/2006/math">
                      <m:f>
                        <m:fPr>
                          <m:ctrlPr>
                            <a:rPr lang="en-US" sz="3200" i="1" smtClean="0">
                              <a:solidFill>
                                <a:srgbClr val="F2F8EE"/>
                              </a:solidFill>
                              <a:latin typeface="Cambria Math" panose="02040503050406030204" pitchFamily="18" charset="0"/>
                              <a:ea typeface="Times New Roman" panose="02020603050405020304" pitchFamily="18" charset="0"/>
                            </a:rPr>
                          </m:ctrlPr>
                        </m:fPr>
                        <m:num>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10</m:t>
                          </m:r>
                        </m:num>
                        <m:den>
                          <m:r>
                            <m:rPr>
                              <m:nor/>
                            </m:rPr>
                            <a:rPr lang="en-US" sz="3200" i="0">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200" i="1">
                              <a:solidFill>
                                <a:srgbClr val="F2F8EE"/>
                              </a:solidFill>
                              <a:latin typeface="Cambria Math" panose="02040503050406030204" pitchFamily="18" charset="0"/>
                              <a:ea typeface="Times New Roman" panose="02020603050405020304" pitchFamily="18" charset="0"/>
                            </a:rPr>
                          </m:ctrlPr>
                        </m:sSupPr>
                        <m:e>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200" i="1">
                              <a:solidFill>
                                <a:srgbClr val="F2F8EE"/>
                              </a:solidFill>
                              <a:latin typeface="Times New Roman" panose="02020603050405020304" pitchFamily="18" charset="0"/>
                              <a:ea typeface="Times New Roman" panose="02020603050405020304" pitchFamily="18" charset="0"/>
                              <a:cs typeface="Times New Roman" panose="02020603050405020304" pitchFamily="18" charset="0"/>
                            </a:rPr>
                            <m:t>2</m:t>
                          </m:r>
                        </m:sup>
                      </m:sSup>
                    </m:oMath>
                  </m:oMathPara>
                </a14:m>
                <a:endParaRPr kumimoji="0" lang="en-US" sz="3200" b="1" i="1"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mc:Choice>
        <mc:Fallback xmlns="">
          <p:sp>
            <p:nvSpPr>
              <p:cNvPr id="43" name="Rectangle: Rounded Corners 42">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3432219" y="4676666"/>
                <a:ext cx="3147626" cy="964800"/>
              </a:xfrm>
              <a:prstGeom prst="roundRect">
                <a:avLst/>
              </a:prstGeom>
              <a:blipFill>
                <a:blip r:embed="rId10"/>
                <a:stretch>
                  <a:fillRect/>
                </a:stretch>
              </a:blipFill>
              <a:ln>
                <a:noFill/>
              </a:ln>
              <a:effectLst>
                <a:outerShdw blurRad="44450" dist="27940" dir="5400000" algn="ctr">
                  <a:srgbClr val="000000">
                    <a:alpha val="32000"/>
                  </a:srgbClr>
                </a:outerShdw>
              </a:effectLst>
            </p:spPr>
            <p:txBody>
              <a:bodyPr/>
              <a:lstStyle/>
              <a:p>
                <a:r>
                  <a:rPr lang="vi-VN">
                    <a:noFill/>
                  </a:rPr>
                  <a:t> </a:t>
                </a:r>
              </a:p>
            </p:txBody>
          </p:sp>
        </mc:Fallback>
      </mc:AlternateContent>
      <p:sp>
        <p:nvSpPr>
          <p:cNvPr id="44" name="Text Box 121">
            <a:extLst>
              <a:ext uri="{FF2B5EF4-FFF2-40B4-BE49-F238E27FC236}">
                <a16:creationId xmlns:a16="http://schemas.microsoft.com/office/drawing/2014/main" id="{36DC94BF-C7A5-4F7B-9138-BDD786211FC7}"/>
              </a:ext>
            </a:extLst>
          </p:cNvPr>
          <p:cNvSpPr txBox="1">
            <a:spLocks noChangeArrowheads="1"/>
          </p:cNvSpPr>
          <p:nvPr/>
        </p:nvSpPr>
        <p:spPr bwMode="auto">
          <a:xfrm>
            <a:off x="2787077" y="5882093"/>
            <a:ext cx="78330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sp>
        <p:nvSpPr>
          <p:cNvPr id="46" name="Text Box 121">
            <a:extLst>
              <a:ext uri="{FF2B5EF4-FFF2-40B4-BE49-F238E27FC236}">
                <a16:creationId xmlns:a16="http://schemas.microsoft.com/office/drawing/2014/main" id="{291A04FA-25DC-469B-BFE0-5879C80A7F67}"/>
              </a:ext>
            </a:extLst>
          </p:cNvPr>
          <p:cNvSpPr txBox="1">
            <a:spLocks noChangeArrowheads="1"/>
          </p:cNvSpPr>
          <p:nvPr/>
        </p:nvSpPr>
        <p:spPr bwMode="auto">
          <a:xfrm>
            <a:off x="2747476" y="5870571"/>
            <a:ext cx="77046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scene3d>
              <a:camera prst="perspectiveFront"/>
              <a:lightRig rig="soft" dir="t">
                <a:rot lat="0" lon="0" rev="15600000"/>
              </a:lightRig>
            </a:scene3d>
            <a:sp3d extrusionH="57150" prstMaterial="softEdge">
              <a:bevelT w="25400" h="38100"/>
            </a:sp3d>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Tiếc</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quá</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Bạn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chọn</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sai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r>
              <a:rPr kumimoji="0" lang="en-US" altLang="en-US" sz="4000" b="1" i="0" u="none" strike="noStrike" kern="1200" cap="none" spc="0" normalizeH="0" baseline="0" noProof="0" dirty="0" err="1">
                <a:ln/>
                <a:solidFill>
                  <a:srgbClr val="FF0000"/>
                </a:solidFill>
                <a:effectLst>
                  <a:reflection blurRad="6350" stA="55000" endA="300" endPos="45500" dir="5400000" sy="-100000" algn="bl" rotWithShape="0"/>
                </a:effectLst>
                <a:uLnTx/>
                <a:uFillTx/>
                <a:latin typeface="A3.OpenSans-San"/>
                <a:ea typeface="+mn-ea"/>
                <a:cs typeface="+mn-cs"/>
              </a:rPr>
              <a:t>rồi</a:t>
            </a:r>
            <a:r>
              <a:rPr kumimoji="0" lang="en-US" altLang="en-US" sz="4000" b="1" i="0" u="none" strike="noStrike" kern="1200" cap="none" spc="0" normalizeH="0" baseline="0" noProof="0" dirty="0">
                <a:ln/>
                <a:solidFill>
                  <a:srgbClr val="FF0000"/>
                </a:solidFill>
                <a:effectLst>
                  <a:reflection blurRad="6350" stA="55000" endA="300" endPos="45500" dir="5400000" sy="-100000" algn="bl" rotWithShape="0"/>
                </a:effectLst>
                <a:uLnTx/>
                <a:uFillTx/>
                <a:latin typeface="A3.OpenSans-San"/>
                <a:ea typeface="+mn-ea"/>
                <a:cs typeface="+mn-cs"/>
              </a:rPr>
              <a:t> !</a:t>
            </a:r>
          </a:p>
        </p:txBody>
      </p:sp>
      <p:pic>
        <p:nvPicPr>
          <p:cNvPr id="41" name="Picture 173">
            <a:extLst>
              <a:ext uri="{FF2B5EF4-FFF2-40B4-BE49-F238E27FC236}">
                <a16:creationId xmlns:a16="http://schemas.microsoft.com/office/drawing/2014/main" id="{16F55502-0B94-4015-9D33-54F5F90C0CD5}"/>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1830985" y="5254204"/>
            <a:ext cx="1173137" cy="1173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C855F38F-A063-4791-A85E-93DFDFE8BFD3}"/>
                  </a:ext>
                </a:extLst>
              </p:cNvPr>
              <p:cNvSpPr txBox="1"/>
              <p:nvPr/>
            </p:nvSpPr>
            <p:spPr>
              <a:xfrm>
                <a:off x="3763770" y="1208480"/>
                <a:ext cx="6873782" cy="780791"/>
              </a:xfrm>
              <a:prstGeom prst="rect">
                <a:avLst/>
              </a:prstGeom>
              <a:noFill/>
            </p:spPr>
            <p:txBody>
              <a:bodyPr wrap="square">
                <a:spAutoFit/>
              </a:bodyPr>
              <a:lstStyle/>
              <a:p>
                <a:pPr algn="just">
                  <a:spcBef>
                    <a:spcPts val="300"/>
                  </a:spcBef>
                  <a:spcAft>
                    <a:spcPts val="300"/>
                  </a:spcAft>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Câu 3</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rPr>
                  <a:t>Kết</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quả</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của</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phép</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tính</a:t>
                </a:r>
                <a14:m>
                  <m:oMath xmlns:m="http://schemas.openxmlformats.org/officeDocument/2006/math">
                    <m:r>
                      <a:rPr lang="en-US" sz="2800" b="0" i="0" smtClean="0">
                        <a:effectLst/>
                        <a:latin typeface="Cambria Math" panose="02040503050406030204" pitchFamily="18" charset="0"/>
                        <a:ea typeface="Times New Roman" panose="02020603050405020304" pitchFamily="18" charset="0"/>
                      </a:rPr>
                      <m:t> </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oMath>
                </a14:m>
                <a:r>
                  <a:rPr lang="en-US" sz="2800" i="1"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là</a:t>
                </a:r>
                <a:r>
                  <a:rPr lang="en-US" sz="2800" dirty="0">
                    <a:solidFill>
                      <a:srgbClr val="0000FF"/>
                    </a:solidFill>
                    <a:effectLst/>
                    <a:latin typeface="Times New Roman" panose="02020603050405020304" pitchFamily="18" charset="0"/>
                    <a:ea typeface="Calibri" panose="020F0502020204030204" pitchFamily="34" charset="0"/>
                  </a:rPr>
                  <a:t>:</a:t>
                </a:r>
                <a:endParaRPr lang="en-US" sz="2800" dirty="0">
                  <a:effectLst/>
                  <a:latin typeface="Times New Roman" panose="02020603050405020304" pitchFamily="18" charset="0"/>
                  <a:ea typeface="Times New Roman" panose="02020603050405020304" pitchFamily="18" charset="0"/>
                </a:endParaRPr>
              </a:p>
            </p:txBody>
          </p:sp>
        </mc:Choice>
        <mc:Fallback xmlns="">
          <p:sp>
            <p:nvSpPr>
              <p:cNvPr id="45" name="TextBox 44">
                <a:extLst>
                  <a:ext uri="{FF2B5EF4-FFF2-40B4-BE49-F238E27FC236}">
                    <a16:creationId xmlns:a16="http://schemas.microsoft.com/office/drawing/2014/main" id="{C855F38F-A063-4791-A85E-93DFDFE8BFD3}"/>
                  </a:ext>
                </a:extLst>
              </p:cNvPr>
              <p:cNvSpPr txBox="1">
                <a:spLocks noRot="1" noChangeAspect="1" noMove="1" noResize="1" noEditPoints="1" noAdjustHandles="1" noChangeArrowheads="1" noChangeShapeType="1" noTextEdit="1"/>
              </p:cNvSpPr>
              <p:nvPr/>
            </p:nvSpPr>
            <p:spPr>
              <a:xfrm>
                <a:off x="3763770" y="1208480"/>
                <a:ext cx="6873782" cy="780791"/>
              </a:xfrm>
              <a:prstGeom prst="rect">
                <a:avLst/>
              </a:prstGeom>
              <a:blipFill>
                <a:blip r:embed="rId12"/>
                <a:stretch>
                  <a:fillRect l="-1773" b="-8594"/>
                </a:stretch>
              </a:blipFill>
            </p:spPr>
            <p:txBody>
              <a:bodyPr/>
              <a:lstStyle/>
              <a:p>
                <a:r>
                  <a:rPr lang="vi-VN">
                    <a:noFill/>
                  </a:rPr>
                  <a:t> </a:t>
                </a:r>
              </a:p>
            </p:txBody>
          </p:sp>
        </mc:Fallback>
      </mc:AlternateContent>
      <p:sp>
        <p:nvSpPr>
          <p:cNvPr id="47" name="Rectangle 46">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9" name="Circle: Hollow 78">
            <a:extLst>
              <a:ext uri="{FF2B5EF4-FFF2-40B4-BE49-F238E27FC236}">
                <a16:creationId xmlns:a16="http://schemas.microsoft.com/office/drawing/2014/main" id="{66F09241-27F7-44D9-8FF4-14CC1B72E454}"/>
              </a:ext>
            </a:extLst>
          </p:cNvPr>
          <p:cNvSpPr/>
          <p:nvPr/>
        </p:nvSpPr>
        <p:spPr>
          <a:xfrm>
            <a:off x="-57781" y="139149"/>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50" name="Group 49">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3" name="Sun 52">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61" name="Flowchart: Connector 60">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Flowchart: Connector 62">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5" name="TextBox 64">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6" name="TextBox 65">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7" name="TextBox 66">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8" name="TextBox 67">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9" name="TextBox 68">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70" name="TextBox 69">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1" name="TextBox 70">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2" name="TextBox 71">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3" name="TextBox 72">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4" name="TextBox 73">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6"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53183"/>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83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750"/>
                                        <p:tgtEl>
                                          <p:spTgt spid="5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750"/>
                                        <p:tgtEl>
                                          <p:spTgt spid="5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750"/>
                                        <p:tgtEl>
                                          <p:spTgt spid="5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750"/>
                                        <p:tgtEl>
                                          <p:spTgt spid="5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75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750"/>
                                        <p:tgtEl>
                                          <p:spTgt spid="4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750"/>
                                        <p:tgtEl>
                                          <p:spTgt spid="4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750"/>
                                        <p:tgtEl>
                                          <p:spTgt spid="51"/>
                                        </p:tgtEl>
                                      </p:cBhvr>
                                    </p:animEffect>
                                  </p:childTnLst>
                                </p:cTn>
                              </p:par>
                            </p:childTnLst>
                          </p:cTn>
                        </p:par>
                        <p:par>
                          <p:cTn id="29" fill="hold">
                            <p:stCondLst>
                              <p:cond delay="750"/>
                            </p:stCondLst>
                            <p:childTnLst>
                              <p:par>
                                <p:cTn id="30" presetID="53" presetClass="entr" presetSubtype="16"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childTnLst>
                          </p:cTn>
                        </p:par>
                        <p:par>
                          <p:cTn id="35" fill="hold">
                            <p:stCondLst>
                              <p:cond delay="1250"/>
                            </p:stCondLst>
                            <p:childTnLst>
                              <p:par>
                                <p:cTn id="36" presetID="8" presetClass="emph" presetSubtype="0" repeatCount="indefinite" fill="hold" grpId="1" nodeType="afterEffect">
                                  <p:stCondLst>
                                    <p:cond delay="0"/>
                                  </p:stCondLst>
                                  <p:childTnLst>
                                    <p:animRot by="21600000">
                                      <p:cBhvr>
                                        <p:cTn id="37" dur="2000" fill="hold"/>
                                        <p:tgtEl>
                                          <p:spTgt spid="49"/>
                                        </p:tgtEl>
                                        <p:attrNameLst>
                                          <p:attrName>r</p:attrName>
                                        </p:attrNameLst>
                                      </p:cBhvr>
                                    </p:animRot>
                                  </p:childTnLst>
                                </p:cTn>
                              </p:par>
                              <p:par>
                                <p:cTn id="38" presetID="12" presetClass="exit" presetSubtype="4" fill="hold" grpId="0" nodeType="withEffect">
                                  <p:stCondLst>
                                    <p:cond delay="0"/>
                                  </p:stCondLst>
                                  <p:childTnLst>
                                    <p:anim calcmode="lin" valueType="num">
                                      <p:cBhvr additive="base">
                                        <p:cTn id="39" dur="2000"/>
                                        <p:tgtEl>
                                          <p:spTgt spid="48"/>
                                        </p:tgtEl>
                                        <p:attrNameLst>
                                          <p:attrName>ppt_y</p:attrName>
                                        </p:attrNameLst>
                                      </p:cBhvr>
                                      <p:tavLst>
                                        <p:tav tm="0">
                                          <p:val>
                                            <p:strVal val="#ppt_y"/>
                                          </p:val>
                                        </p:tav>
                                        <p:tav tm="100000">
                                          <p:val>
                                            <p:strVal val="#ppt_y+#ppt_h*1.125000"/>
                                          </p:val>
                                        </p:tav>
                                      </p:tavLst>
                                    </p:anim>
                                    <p:animEffect transition="out" filter="wipe(down)">
                                      <p:cBhvr>
                                        <p:cTn id="40" dur="2000"/>
                                        <p:tgtEl>
                                          <p:spTgt spid="48"/>
                                        </p:tgtEl>
                                      </p:cBhvr>
                                    </p:animEffect>
                                    <p:set>
                                      <p:cBhvr>
                                        <p:cTn id="41" dur="1" fill="hold">
                                          <p:stCondLst>
                                            <p:cond delay="1999"/>
                                          </p:stCondLst>
                                        </p:cTn>
                                        <p:tgtEl>
                                          <p:spTgt spid="48"/>
                                        </p:tgtEl>
                                        <p:attrNameLst>
                                          <p:attrName>style.visibility</p:attrName>
                                        </p:attrNameLst>
                                      </p:cBhvr>
                                      <p:to>
                                        <p:strVal val="hidden"/>
                                      </p:to>
                                    </p:set>
                                  </p:childTnLst>
                                </p:cTn>
                              </p:par>
                              <p:par>
                                <p:cTn id="42" presetID="10" presetClass="entr" presetSubtype="0" fill="hold" nodeType="withEffect">
                                  <p:stCondLst>
                                    <p:cond delay="0"/>
                                  </p:stCondLst>
                                  <p:childTnLst>
                                    <p:set>
                                      <p:cBhvr>
                                        <p:cTn id="43" dur="1" fill="hold">
                                          <p:stCondLst>
                                            <p:cond delay="0"/>
                                          </p:stCondLst>
                                        </p:cTn>
                                        <p:tgtEl>
                                          <p:spTgt spid="76"/>
                                        </p:tgtEl>
                                        <p:attrNameLst>
                                          <p:attrName>style.visibility</p:attrName>
                                        </p:attrNameLst>
                                      </p:cBhvr>
                                      <p:to>
                                        <p:strVal val="visible"/>
                                      </p:to>
                                    </p:set>
                                    <p:animEffect transition="in" filter="fade">
                                      <p:cBhvr>
                                        <p:cTn id="44" dur="750"/>
                                        <p:tgtEl>
                                          <p:spTgt spid="76"/>
                                        </p:tgtEl>
                                      </p:cBhvr>
                                    </p:animEffect>
                                  </p:childTnLst>
                                </p:cTn>
                              </p:par>
                            </p:childTnLst>
                          </p:cTn>
                        </p:par>
                        <p:par>
                          <p:cTn id="45" fill="hold">
                            <p:stCondLst>
                              <p:cond delay="3250"/>
                            </p:stCondLst>
                            <p:childTnLst>
                              <p:par>
                                <p:cTn id="46" presetID="10" presetClass="entr" presetSubtype="0" fill="hold" nodeType="after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750"/>
                                        <p:tgtEl>
                                          <p:spTgt spid="60"/>
                                        </p:tgtEl>
                                      </p:cBhvr>
                                    </p:animEffect>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childTnLst>
                          </p:cTn>
                        </p:par>
                        <p:par>
                          <p:cTn id="49" fill="hold">
                            <p:stCondLst>
                              <p:cond delay="4000"/>
                            </p:stCondLst>
                            <p:childTnLst>
                              <p:par>
                                <p:cTn id="50" presetID="8" presetClass="emph" presetSubtype="0" repeatCount="indefinite" fill="hold" nodeType="afterEffect">
                                  <p:stCondLst>
                                    <p:cond delay="0"/>
                                  </p:stCondLst>
                                  <p:childTnLst>
                                    <p:animRot by="21600000">
                                      <p:cBhvr>
                                        <p:cTn id="51" dur="2000" fill="hold"/>
                                        <p:tgtEl>
                                          <p:spTgt spid="5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4"/>
                    </p:tgtEl>
                  </p:cond>
                </p:stCondLst>
                <p:endSync evt="end" delay="0">
                  <p:rtn val="all"/>
                </p:endSync>
                <p:childTnLst>
                  <p:par>
                    <p:cTn id="53" fill="hold">
                      <p:stCondLst>
                        <p:cond delay="0"/>
                      </p:stCondLst>
                      <p:childTnLst>
                        <p:par>
                          <p:cTn id="54" fill="hold">
                            <p:stCondLst>
                              <p:cond delay="0"/>
                            </p:stCondLst>
                            <p:childTnLst>
                              <p:par>
                                <p:cTn id="55" presetID="53" presetClass="exit" presetSubtype="32" fill="hold" grpId="1" nodeType="clickEffect">
                                  <p:stCondLst>
                                    <p:cond delay="0"/>
                                  </p:stCondLst>
                                  <p:childTnLst>
                                    <p:anim calcmode="lin" valueType="num">
                                      <p:cBhvr>
                                        <p:cTn id="56" dur="500"/>
                                        <p:tgtEl>
                                          <p:spTgt spid="42"/>
                                        </p:tgtEl>
                                        <p:attrNameLst>
                                          <p:attrName>ppt_w</p:attrName>
                                        </p:attrNameLst>
                                      </p:cBhvr>
                                      <p:tavLst>
                                        <p:tav tm="0">
                                          <p:val>
                                            <p:strVal val="ppt_w"/>
                                          </p:val>
                                        </p:tav>
                                        <p:tav tm="100000">
                                          <p:val>
                                            <p:fltVal val="0"/>
                                          </p:val>
                                        </p:tav>
                                      </p:tavLst>
                                    </p:anim>
                                    <p:anim calcmode="lin" valueType="num">
                                      <p:cBhvr>
                                        <p:cTn id="57" dur="500"/>
                                        <p:tgtEl>
                                          <p:spTgt spid="42"/>
                                        </p:tgtEl>
                                        <p:attrNameLst>
                                          <p:attrName>ppt_h</p:attrName>
                                        </p:attrNameLst>
                                      </p:cBhvr>
                                      <p:tavLst>
                                        <p:tav tm="0">
                                          <p:val>
                                            <p:strVal val="ppt_h"/>
                                          </p:val>
                                        </p:tav>
                                        <p:tav tm="100000">
                                          <p:val>
                                            <p:fltVal val="0"/>
                                          </p:val>
                                        </p:tav>
                                      </p:tavLst>
                                    </p:anim>
                                    <p:animEffect transition="out" filter="fade">
                                      <p:cBhvr>
                                        <p:cTn id="58" dur="500"/>
                                        <p:tgtEl>
                                          <p:spTgt spid="42"/>
                                        </p:tgtEl>
                                      </p:cBhvr>
                                    </p:animEffect>
                                    <p:set>
                                      <p:cBhvr>
                                        <p:cTn id="59"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5"/>
                                            </p:cond>
                                          </p:stCondLst>
                                          <p:endCondLst>
                                            <p:cond evt="onStopAudio" delay="0">
                                              <p:tgtEl>
                                                <p:sldTgt/>
                                              </p:tgtEl>
                                            </p:cond>
                                          </p:endCondLst>
                                        </p:cTn>
                                        <p:tgtEl>
                                          <p:sndTgt r:embed="rId3" name="bomb.wav"/>
                                        </p:tgtEl>
                                      </p:cMediaNode>
                                    </p:audio>
                                  </p:subTnLst>
                                </p:cTn>
                              </p:par>
                              <p:par>
                                <p:cTn id="60" presetID="42"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fade">
                                      <p:cBhvr>
                                        <p:cTn id="62" dur="1000"/>
                                        <p:tgtEl>
                                          <p:spTgt spid="46"/>
                                        </p:tgtEl>
                                      </p:cBhvr>
                                    </p:animEffect>
                                    <p:anim calcmode="lin" valueType="num">
                                      <p:cBhvr>
                                        <p:cTn id="63" dur="1000" fill="hold"/>
                                        <p:tgtEl>
                                          <p:spTgt spid="46"/>
                                        </p:tgtEl>
                                        <p:attrNameLst>
                                          <p:attrName>ppt_x</p:attrName>
                                        </p:attrNameLst>
                                      </p:cBhvr>
                                      <p:tavLst>
                                        <p:tav tm="0">
                                          <p:val>
                                            <p:strVal val="#ppt_x"/>
                                          </p:val>
                                        </p:tav>
                                        <p:tav tm="100000">
                                          <p:val>
                                            <p:strVal val="#ppt_x"/>
                                          </p:val>
                                        </p:tav>
                                      </p:tavLst>
                                    </p:anim>
                                    <p:anim calcmode="lin" valueType="num">
                                      <p:cBhvr>
                                        <p:cTn id="64" dur="1000" fill="hold"/>
                                        <p:tgtEl>
                                          <p:spTgt spid="46"/>
                                        </p:tgtEl>
                                        <p:attrNameLst>
                                          <p:attrName>ppt_y</p:attrName>
                                        </p:attrNameLst>
                                      </p:cBhvr>
                                      <p:tavLst>
                                        <p:tav tm="0">
                                          <p:val>
                                            <p:strVal val="#ppt_y+.1"/>
                                          </p:val>
                                        </p:tav>
                                        <p:tav tm="100000">
                                          <p:val>
                                            <p:strVal val="#ppt_y"/>
                                          </p:val>
                                        </p:tav>
                                      </p:tavLst>
                                    </p:anim>
                                  </p:childTnLst>
                                </p:cTn>
                              </p:par>
                            </p:childTnLst>
                          </p:cTn>
                        </p:par>
                        <p:par>
                          <p:cTn id="65" fill="hold">
                            <p:stCondLst>
                              <p:cond delay="1000"/>
                            </p:stCondLst>
                            <p:childTnLst>
                              <p:par>
                                <p:cTn id="66" presetID="53" presetClass="exit" presetSubtype="32" fill="hold" grpId="1" nodeType="afterEffect">
                                  <p:stCondLst>
                                    <p:cond delay="250"/>
                                  </p:stCondLst>
                                  <p:childTnLst>
                                    <p:anim calcmode="lin" valueType="num">
                                      <p:cBhvr>
                                        <p:cTn id="67" dur="5000"/>
                                        <p:tgtEl>
                                          <p:spTgt spid="46"/>
                                        </p:tgtEl>
                                        <p:attrNameLst>
                                          <p:attrName>ppt_w</p:attrName>
                                        </p:attrNameLst>
                                      </p:cBhvr>
                                      <p:tavLst>
                                        <p:tav tm="0">
                                          <p:val>
                                            <p:strVal val="ppt_w"/>
                                          </p:val>
                                        </p:tav>
                                        <p:tav tm="100000">
                                          <p:val>
                                            <p:fltVal val="0"/>
                                          </p:val>
                                        </p:tav>
                                      </p:tavLst>
                                    </p:anim>
                                    <p:anim calcmode="lin" valueType="num">
                                      <p:cBhvr>
                                        <p:cTn id="68" dur="5000"/>
                                        <p:tgtEl>
                                          <p:spTgt spid="46"/>
                                        </p:tgtEl>
                                        <p:attrNameLst>
                                          <p:attrName>ppt_h</p:attrName>
                                        </p:attrNameLst>
                                      </p:cBhvr>
                                      <p:tavLst>
                                        <p:tav tm="0">
                                          <p:val>
                                            <p:strVal val="ppt_h"/>
                                          </p:val>
                                        </p:tav>
                                        <p:tav tm="100000">
                                          <p:val>
                                            <p:fltVal val="0"/>
                                          </p:val>
                                        </p:tav>
                                      </p:tavLst>
                                    </p:anim>
                                    <p:animEffect transition="out" filter="fade">
                                      <p:cBhvr>
                                        <p:cTn id="69" dur="5000"/>
                                        <p:tgtEl>
                                          <p:spTgt spid="46"/>
                                        </p:tgtEl>
                                      </p:cBhvr>
                                    </p:animEffect>
                                    <p:set>
                                      <p:cBhvr>
                                        <p:cTn id="70" dur="1" fill="hold">
                                          <p:stCondLst>
                                            <p:cond delay="4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71" restart="whenNotActive" fill="hold" evtFilter="cancelBubble" nodeType="interactiveSeq">
                <p:stCondLst>
                  <p:cond evt="onClick" delay="0">
                    <p:tgtEl>
                      <p:spTgt spid="57"/>
                    </p:tgtEl>
                  </p:cond>
                </p:stCondLst>
                <p:endSync evt="end" delay="0">
                  <p:rtn val="all"/>
                </p:endSync>
                <p:childTnLst>
                  <p:par>
                    <p:cTn id="72" fill="hold">
                      <p:stCondLst>
                        <p:cond delay="0"/>
                      </p:stCondLst>
                      <p:childTnLst>
                        <p:par>
                          <p:cTn id="73" fill="hold">
                            <p:stCondLst>
                              <p:cond delay="0"/>
                            </p:stCondLst>
                            <p:childTnLst>
                              <p:par>
                                <p:cTn id="74" presetID="53" presetClass="exit" presetSubtype="32" fill="hold" grpId="1" nodeType="clickEffect">
                                  <p:stCondLst>
                                    <p:cond delay="0"/>
                                  </p:stCondLst>
                                  <p:childTnLst>
                                    <p:anim calcmode="lin" valueType="num">
                                      <p:cBhvr>
                                        <p:cTn id="75" dur="500"/>
                                        <p:tgtEl>
                                          <p:spTgt spid="51"/>
                                        </p:tgtEl>
                                        <p:attrNameLst>
                                          <p:attrName>ppt_w</p:attrName>
                                        </p:attrNameLst>
                                      </p:cBhvr>
                                      <p:tavLst>
                                        <p:tav tm="0">
                                          <p:val>
                                            <p:strVal val="ppt_w"/>
                                          </p:val>
                                        </p:tav>
                                        <p:tav tm="100000">
                                          <p:val>
                                            <p:fltVal val="0"/>
                                          </p:val>
                                        </p:tav>
                                      </p:tavLst>
                                    </p:anim>
                                    <p:anim calcmode="lin" valueType="num">
                                      <p:cBhvr>
                                        <p:cTn id="76" dur="500"/>
                                        <p:tgtEl>
                                          <p:spTgt spid="51"/>
                                        </p:tgtEl>
                                        <p:attrNameLst>
                                          <p:attrName>ppt_h</p:attrName>
                                        </p:attrNameLst>
                                      </p:cBhvr>
                                      <p:tavLst>
                                        <p:tav tm="0">
                                          <p:val>
                                            <p:strVal val="ppt_h"/>
                                          </p:val>
                                        </p:tav>
                                        <p:tav tm="100000">
                                          <p:val>
                                            <p:fltVal val="0"/>
                                          </p:val>
                                        </p:tav>
                                      </p:tavLst>
                                    </p:anim>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par>
                          <p:cTn id="79" fill="hold">
                            <p:stCondLst>
                              <p:cond delay="500"/>
                            </p:stCondLst>
                            <p:childTnLst>
                              <p:par>
                                <p:cTn id="80" presetID="42" presetClass="entr" presetSubtype="0" fill="hold" grpId="0" nodeType="after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250"/>
                                        <p:tgtEl>
                                          <p:spTgt spid="44"/>
                                        </p:tgtEl>
                                      </p:cBhvr>
                                    </p:animEffect>
                                    <p:anim calcmode="lin" valueType="num">
                                      <p:cBhvr>
                                        <p:cTn id="83" dur="250" fill="hold"/>
                                        <p:tgtEl>
                                          <p:spTgt spid="44"/>
                                        </p:tgtEl>
                                        <p:attrNameLst>
                                          <p:attrName>ppt_x</p:attrName>
                                        </p:attrNameLst>
                                      </p:cBhvr>
                                      <p:tavLst>
                                        <p:tav tm="0">
                                          <p:val>
                                            <p:strVal val="#ppt_x"/>
                                          </p:val>
                                        </p:tav>
                                        <p:tav tm="100000">
                                          <p:val>
                                            <p:strVal val="#ppt_x"/>
                                          </p:val>
                                        </p:tav>
                                      </p:tavLst>
                                    </p:anim>
                                    <p:anim calcmode="lin" valueType="num">
                                      <p:cBhvr>
                                        <p:cTn id="84" dur="250" fill="hold"/>
                                        <p:tgtEl>
                                          <p:spTgt spid="44"/>
                                        </p:tgtEl>
                                        <p:attrNameLst>
                                          <p:attrName>ppt_y</p:attrName>
                                        </p:attrNameLst>
                                      </p:cBhvr>
                                      <p:tavLst>
                                        <p:tav tm="0">
                                          <p:val>
                                            <p:strVal val="#ppt_y+.1"/>
                                          </p:val>
                                        </p:tav>
                                        <p:tav tm="100000">
                                          <p:val>
                                            <p:strVal val="#ppt_y"/>
                                          </p:val>
                                        </p:tav>
                                      </p:tavLst>
                                    </p:anim>
                                  </p:childTnLst>
                                </p:cTn>
                              </p:par>
                            </p:childTnLst>
                          </p:cTn>
                        </p:par>
                        <p:par>
                          <p:cTn id="85" fill="hold">
                            <p:stCondLst>
                              <p:cond delay="750"/>
                            </p:stCondLst>
                            <p:childTnLst>
                              <p:par>
                                <p:cTn id="86" presetID="53" presetClass="exit" presetSubtype="32" fill="hold" grpId="1" nodeType="afterEffect">
                                  <p:stCondLst>
                                    <p:cond delay="250"/>
                                  </p:stCondLst>
                                  <p:childTnLst>
                                    <p:anim calcmode="lin" valueType="num">
                                      <p:cBhvr>
                                        <p:cTn id="87" dur="5000"/>
                                        <p:tgtEl>
                                          <p:spTgt spid="44"/>
                                        </p:tgtEl>
                                        <p:attrNameLst>
                                          <p:attrName>ppt_w</p:attrName>
                                        </p:attrNameLst>
                                      </p:cBhvr>
                                      <p:tavLst>
                                        <p:tav tm="0">
                                          <p:val>
                                            <p:strVal val="ppt_w"/>
                                          </p:val>
                                        </p:tav>
                                        <p:tav tm="100000">
                                          <p:val>
                                            <p:fltVal val="0"/>
                                          </p:val>
                                        </p:tav>
                                      </p:tavLst>
                                    </p:anim>
                                    <p:anim calcmode="lin" valueType="num">
                                      <p:cBhvr>
                                        <p:cTn id="88" dur="5000"/>
                                        <p:tgtEl>
                                          <p:spTgt spid="44"/>
                                        </p:tgtEl>
                                        <p:attrNameLst>
                                          <p:attrName>ppt_h</p:attrName>
                                        </p:attrNameLst>
                                      </p:cBhvr>
                                      <p:tavLst>
                                        <p:tav tm="0">
                                          <p:val>
                                            <p:strVal val="ppt_h"/>
                                          </p:val>
                                        </p:tav>
                                        <p:tav tm="100000">
                                          <p:val>
                                            <p:fltVal val="0"/>
                                          </p:val>
                                        </p:tav>
                                      </p:tavLst>
                                    </p:anim>
                                    <p:animEffect transition="out" filter="fade">
                                      <p:cBhvr>
                                        <p:cTn id="89" dur="5000"/>
                                        <p:tgtEl>
                                          <p:spTgt spid="44"/>
                                        </p:tgtEl>
                                      </p:cBhvr>
                                    </p:animEffect>
                                    <p:set>
                                      <p:cBhvr>
                                        <p:cTn id="90" dur="1" fill="hold">
                                          <p:stCondLst>
                                            <p:cond delay="4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91" restart="whenNotActive" fill="hold" evtFilter="cancelBubble" nodeType="interactiveSeq">
                <p:stCondLst>
                  <p:cond evt="onClick" delay="0">
                    <p:tgtEl>
                      <p:spTgt spid="55"/>
                    </p:tgtEl>
                  </p:cond>
                </p:stCondLst>
                <p:endSync evt="end" delay="0">
                  <p:rtn val="all"/>
                </p:endSync>
                <p:childTnLst>
                  <p:par>
                    <p:cTn id="92" fill="hold">
                      <p:stCondLst>
                        <p:cond delay="0"/>
                      </p:stCondLst>
                      <p:childTnLst>
                        <p:par>
                          <p:cTn id="93" fill="hold">
                            <p:stCondLst>
                              <p:cond delay="0"/>
                            </p:stCondLst>
                            <p:childTnLst>
                              <p:par>
                                <p:cTn id="94" presetID="21" presetClass="emph" presetSubtype="0" fill="hold" grpId="1" nodeType="clickEffect">
                                  <p:stCondLst>
                                    <p:cond delay="0"/>
                                  </p:stCondLst>
                                  <p:childTnLst>
                                    <p:animClr clrSpc="hsl" dir="cw">
                                      <p:cBhvr override="childStyle">
                                        <p:cTn id="95" dur="500" fill="hold"/>
                                        <p:tgtEl>
                                          <p:spTgt spid="52"/>
                                        </p:tgtEl>
                                        <p:attrNameLst>
                                          <p:attrName>style.color</p:attrName>
                                        </p:attrNameLst>
                                      </p:cBhvr>
                                      <p:by>
                                        <p:hsl h="7200000" s="0" l="0"/>
                                      </p:by>
                                    </p:animClr>
                                    <p:animClr clrSpc="hsl" dir="cw">
                                      <p:cBhvr>
                                        <p:cTn id="96" dur="500" fill="hold"/>
                                        <p:tgtEl>
                                          <p:spTgt spid="52"/>
                                        </p:tgtEl>
                                        <p:attrNameLst>
                                          <p:attrName>fillcolor</p:attrName>
                                        </p:attrNameLst>
                                      </p:cBhvr>
                                      <p:by>
                                        <p:hsl h="7200000" s="0" l="0"/>
                                      </p:by>
                                    </p:animClr>
                                    <p:animClr clrSpc="hsl" dir="cw">
                                      <p:cBhvr>
                                        <p:cTn id="97" dur="500" fill="hold"/>
                                        <p:tgtEl>
                                          <p:spTgt spid="52"/>
                                        </p:tgtEl>
                                        <p:attrNameLst>
                                          <p:attrName>stroke.color</p:attrName>
                                        </p:attrNameLst>
                                      </p:cBhvr>
                                      <p:by>
                                        <p:hsl h="7200000" s="0" l="0"/>
                                      </p:by>
                                    </p:animClr>
                                    <p:set>
                                      <p:cBhvr>
                                        <p:cTn id="98" dur="500" fill="hold"/>
                                        <p:tgtEl>
                                          <p:spTgt spid="52"/>
                                        </p:tgtEl>
                                        <p:attrNameLst>
                                          <p:attrName>fill.type</p:attrName>
                                        </p:attrNameLst>
                                      </p:cBhvr>
                                      <p:to>
                                        <p:strVal val="solid"/>
                                      </p:to>
                                    </p:set>
                                  </p:childTnLst>
                                  <p:subTnLst>
                                    <p:audio>
                                      <p:cMediaNode>
                                        <p:cTn display="0" masterRel="sameClick">
                                          <p:stCondLst>
                                            <p:cond evt="begin" delay="0">
                                              <p:tn val="94"/>
                                            </p:cond>
                                          </p:stCondLst>
                                          <p:endCondLst>
                                            <p:cond evt="onStopAudio" delay="0">
                                              <p:tgtEl>
                                                <p:sldTgt/>
                                              </p:tgtEl>
                                            </p:cond>
                                          </p:endCondLst>
                                        </p:cTn>
                                        <p:tgtEl>
                                          <p:sndTgt r:embed="rId4" name="applause.wav"/>
                                        </p:tgtEl>
                                      </p:cMediaNode>
                                    </p:audio>
                                  </p:subTnLst>
                                </p:cTn>
                              </p:par>
                            </p:childTnLst>
                          </p:cTn>
                        </p:par>
                        <p:par>
                          <p:cTn id="99" fill="hold">
                            <p:stCondLst>
                              <p:cond delay="500"/>
                            </p:stCondLst>
                            <p:childTnLst>
                              <p:par>
                                <p:cTn id="100" presetID="42" presetClass="entr" presetSubtype="0" fill="hold" grpId="0" nodeType="after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fade">
                                      <p:cBhvr>
                                        <p:cTn id="102" dur="10"/>
                                        <p:tgtEl>
                                          <p:spTgt spid="8"/>
                                        </p:tgtEl>
                                      </p:cBhvr>
                                    </p:animEffect>
                                    <p:anim calcmode="lin" valueType="num">
                                      <p:cBhvr>
                                        <p:cTn id="103" dur="10" fill="hold"/>
                                        <p:tgtEl>
                                          <p:spTgt spid="8"/>
                                        </p:tgtEl>
                                        <p:attrNameLst>
                                          <p:attrName>ppt_x</p:attrName>
                                        </p:attrNameLst>
                                      </p:cBhvr>
                                      <p:tavLst>
                                        <p:tav tm="0">
                                          <p:val>
                                            <p:strVal val="#ppt_x"/>
                                          </p:val>
                                        </p:tav>
                                        <p:tav tm="100000">
                                          <p:val>
                                            <p:strVal val="#ppt_x"/>
                                          </p:val>
                                        </p:tav>
                                      </p:tavLst>
                                    </p:anim>
                                    <p:anim calcmode="lin" valueType="num">
                                      <p:cBhvr>
                                        <p:cTn id="104" dur="1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5"/>
                  </p:tgtEl>
                </p:cond>
              </p:nextCondLst>
            </p:seq>
            <p:seq concurrent="1" nextAc="seek">
              <p:cTn id="105" restart="whenNotActive" fill="hold" evtFilter="cancelBubble" nodeType="interactiveSeq">
                <p:stCondLst>
                  <p:cond evt="onClick" delay="0">
                    <p:tgtEl>
                      <p:spTgt spid="56"/>
                    </p:tgtEl>
                  </p:cond>
                </p:stCondLst>
                <p:endSync evt="end" delay="0">
                  <p:rtn val="all"/>
                </p:endSync>
                <p:childTnLst>
                  <p:par>
                    <p:cTn id="106" fill="hold">
                      <p:stCondLst>
                        <p:cond delay="0"/>
                      </p:stCondLst>
                      <p:childTnLst>
                        <p:par>
                          <p:cTn id="107" fill="hold">
                            <p:stCondLst>
                              <p:cond delay="0"/>
                            </p:stCondLst>
                            <p:childTnLst>
                              <p:par>
                                <p:cTn id="108" presetID="53" presetClass="exit" presetSubtype="32" fill="hold" grpId="1" nodeType="clickEffect">
                                  <p:stCondLst>
                                    <p:cond delay="0"/>
                                  </p:stCondLst>
                                  <p:childTnLst>
                                    <p:anim calcmode="lin" valueType="num">
                                      <p:cBhvr>
                                        <p:cTn id="109" dur="500"/>
                                        <p:tgtEl>
                                          <p:spTgt spid="43"/>
                                        </p:tgtEl>
                                        <p:attrNameLst>
                                          <p:attrName>ppt_w</p:attrName>
                                        </p:attrNameLst>
                                      </p:cBhvr>
                                      <p:tavLst>
                                        <p:tav tm="0">
                                          <p:val>
                                            <p:strVal val="ppt_w"/>
                                          </p:val>
                                        </p:tav>
                                        <p:tav tm="100000">
                                          <p:val>
                                            <p:fltVal val="0"/>
                                          </p:val>
                                        </p:tav>
                                      </p:tavLst>
                                    </p:anim>
                                    <p:anim calcmode="lin" valueType="num">
                                      <p:cBhvr>
                                        <p:cTn id="110" dur="500"/>
                                        <p:tgtEl>
                                          <p:spTgt spid="43"/>
                                        </p:tgtEl>
                                        <p:attrNameLst>
                                          <p:attrName>ppt_h</p:attrName>
                                        </p:attrNameLst>
                                      </p:cBhvr>
                                      <p:tavLst>
                                        <p:tav tm="0">
                                          <p:val>
                                            <p:strVal val="ppt_h"/>
                                          </p:val>
                                        </p:tav>
                                        <p:tav tm="100000">
                                          <p:val>
                                            <p:fltVal val="0"/>
                                          </p:val>
                                        </p:tav>
                                      </p:tavLst>
                                    </p:anim>
                                    <p:animEffect transition="out" filter="fade">
                                      <p:cBhvr>
                                        <p:cTn id="111" dur="500"/>
                                        <p:tgtEl>
                                          <p:spTgt spid="43"/>
                                        </p:tgtEl>
                                      </p:cBhvr>
                                    </p:animEffect>
                                    <p:set>
                                      <p:cBhvr>
                                        <p:cTn id="112"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108"/>
                                            </p:cond>
                                          </p:stCondLst>
                                          <p:endCondLst>
                                            <p:cond evt="onStopAudio" delay="0">
                                              <p:tgtEl>
                                                <p:sldTgt/>
                                              </p:tgtEl>
                                            </p:cond>
                                          </p:endCondLst>
                                        </p:cTn>
                                        <p:tgtEl>
                                          <p:sndTgt r:embed="rId3" name="bomb.wav"/>
                                        </p:tgtEl>
                                      </p:cMediaNode>
                                    </p:audio>
                                  </p:subTnLst>
                                </p:cTn>
                              </p:par>
                            </p:childTnLst>
                          </p:cTn>
                        </p:par>
                        <p:par>
                          <p:cTn id="113" fill="hold">
                            <p:stCondLst>
                              <p:cond delay="500"/>
                            </p:stCondLst>
                            <p:childTnLst>
                              <p:par>
                                <p:cTn id="114" presetID="42" presetClass="entr" presetSubtype="0" fill="hold" grpId="0" nodeType="afterEffect">
                                  <p:stCondLst>
                                    <p:cond delay="0"/>
                                  </p:stCondLst>
                                  <p:childTnLst>
                                    <p:set>
                                      <p:cBhvr>
                                        <p:cTn id="115" dur="1" fill="hold">
                                          <p:stCondLst>
                                            <p:cond delay="0"/>
                                          </p:stCondLst>
                                        </p:cTn>
                                        <p:tgtEl>
                                          <p:spTgt spid="10"/>
                                        </p:tgtEl>
                                        <p:attrNameLst>
                                          <p:attrName>style.visibility</p:attrName>
                                        </p:attrNameLst>
                                      </p:cBhvr>
                                      <p:to>
                                        <p:strVal val="visible"/>
                                      </p:to>
                                    </p:set>
                                    <p:animEffect transition="in" filter="fade">
                                      <p:cBhvr>
                                        <p:cTn id="116" dur="250"/>
                                        <p:tgtEl>
                                          <p:spTgt spid="10"/>
                                        </p:tgtEl>
                                      </p:cBhvr>
                                    </p:animEffect>
                                    <p:anim calcmode="lin" valueType="num">
                                      <p:cBhvr>
                                        <p:cTn id="117" dur="250" fill="hold"/>
                                        <p:tgtEl>
                                          <p:spTgt spid="10"/>
                                        </p:tgtEl>
                                        <p:attrNameLst>
                                          <p:attrName>ppt_x</p:attrName>
                                        </p:attrNameLst>
                                      </p:cBhvr>
                                      <p:tavLst>
                                        <p:tav tm="0">
                                          <p:val>
                                            <p:strVal val="#ppt_x"/>
                                          </p:val>
                                        </p:tav>
                                        <p:tav tm="100000">
                                          <p:val>
                                            <p:strVal val="#ppt_x"/>
                                          </p:val>
                                        </p:tav>
                                      </p:tavLst>
                                    </p:anim>
                                    <p:anim calcmode="lin" valueType="num">
                                      <p:cBhvr>
                                        <p:cTn id="118" dur="250" fill="hold"/>
                                        <p:tgtEl>
                                          <p:spTgt spid="10"/>
                                        </p:tgtEl>
                                        <p:attrNameLst>
                                          <p:attrName>ppt_y</p:attrName>
                                        </p:attrNameLst>
                                      </p:cBhvr>
                                      <p:tavLst>
                                        <p:tav tm="0">
                                          <p:val>
                                            <p:strVal val="#ppt_y+.1"/>
                                          </p:val>
                                        </p:tav>
                                        <p:tav tm="100000">
                                          <p:val>
                                            <p:strVal val="#ppt_y"/>
                                          </p:val>
                                        </p:tav>
                                      </p:tavLst>
                                    </p:anim>
                                  </p:childTnLst>
                                </p:cTn>
                              </p:par>
                            </p:childTnLst>
                          </p:cTn>
                        </p:par>
                        <p:par>
                          <p:cTn id="119" fill="hold">
                            <p:stCondLst>
                              <p:cond delay="750"/>
                            </p:stCondLst>
                            <p:childTnLst>
                              <p:par>
                                <p:cTn id="120" presetID="53" presetClass="exit" presetSubtype="32" fill="hold" grpId="1" nodeType="afterEffect">
                                  <p:stCondLst>
                                    <p:cond delay="1000"/>
                                  </p:stCondLst>
                                  <p:childTnLst>
                                    <p:anim calcmode="lin" valueType="num">
                                      <p:cBhvr>
                                        <p:cTn id="121" dur="3000"/>
                                        <p:tgtEl>
                                          <p:spTgt spid="10"/>
                                        </p:tgtEl>
                                        <p:attrNameLst>
                                          <p:attrName>ppt_w</p:attrName>
                                        </p:attrNameLst>
                                      </p:cBhvr>
                                      <p:tavLst>
                                        <p:tav tm="0">
                                          <p:val>
                                            <p:strVal val="ppt_w"/>
                                          </p:val>
                                        </p:tav>
                                        <p:tav tm="100000">
                                          <p:val>
                                            <p:fltVal val="0"/>
                                          </p:val>
                                        </p:tav>
                                      </p:tavLst>
                                    </p:anim>
                                    <p:anim calcmode="lin" valueType="num">
                                      <p:cBhvr>
                                        <p:cTn id="122" dur="3000"/>
                                        <p:tgtEl>
                                          <p:spTgt spid="10"/>
                                        </p:tgtEl>
                                        <p:attrNameLst>
                                          <p:attrName>ppt_h</p:attrName>
                                        </p:attrNameLst>
                                      </p:cBhvr>
                                      <p:tavLst>
                                        <p:tav tm="0">
                                          <p:val>
                                            <p:strVal val="ppt_h"/>
                                          </p:val>
                                        </p:tav>
                                        <p:tav tm="100000">
                                          <p:val>
                                            <p:fltVal val="0"/>
                                          </p:val>
                                        </p:tav>
                                      </p:tavLst>
                                    </p:anim>
                                    <p:animEffect transition="out" filter="fade">
                                      <p:cBhvr>
                                        <p:cTn id="123" dur="3000"/>
                                        <p:tgtEl>
                                          <p:spTgt spid="10"/>
                                        </p:tgtEl>
                                      </p:cBhvr>
                                    </p:animEffect>
                                    <p:set>
                                      <p:cBhvr>
                                        <p:cTn id="124" dur="1" fill="hold">
                                          <p:stCondLst>
                                            <p:cond delay="2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25" restart="whenNotActive" fill="hold" evtFilter="cancelBubble" nodeType="interactiveSeq">
                <p:stCondLst>
                  <p:cond evt="onClick" delay="0">
                    <p:tgtEl>
                      <p:spTgt spid="76"/>
                    </p:tgtEl>
                  </p:cond>
                </p:stCondLst>
                <p:endSync evt="end" delay="0">
                  <p:rtn val="all"/>
                </p:endSync>
                <p:childTnLst>
                  <p:par>
                    <p:cTn id="126" fill="hold">
                      <p:stCondLst>
                        <p:cond delay="0"/>
                      </p:stCondLst>
                      <p:childTnLst>
                        <p:par>
                          <p:cTn id="127" fill="hold">
                            <p:stCondLst>
                              <p:cond delay="0"/>
                            </p:stCondLst>
                            <p:childTnLst>
                              <p:par>
                                <p:cTn id="128" presetID="21" presetClass="entr" presetSubtype="1" repeatCount="10000" fill="hold" grpId="0" nodeType="withEffect">
                                  <p:stCondLst>
                                    <p:cond delay="0"/>
                                  </p:stCondLst>
                                  <p:childTnLst>
                                    <p:set>
                                      <p:cBhvr>
                                        <p:cTn id="129" dur="1" fill="hold">
                                          <p:stCondLst>
                                            <p:cond delay="0"/>
                                          </p:stCondLst>
                                        </p:cTn>
                                        <p:tgtEl>
                                          <p:spTgt spid="63"/>
                                        </p:tgtEl>
                                        <p:attrNameLst>
                                          <p:attrName>style.visibility</p:attrName>
                                        </p:attrNameLst>
                                      </p:cBhvr>
                                      <p:to>
                                        <p:strVal val="visible"/>
                                      </p:to>
                                    </p:set>
                                    <p:animEffect transition="in" filter="wheel(1)">
                                      <p:cBhvr>
                                        <p:cTn id="130" dur="1000"/>
                                        <p:tgtEl>
                                          <p:spTgt spid="63"/>
                                        </p:tgtEl>
                                      </p:cBhvr>
                                    </p:animEffect>
                                  </p:childTnLst>
                                </p:cTn>
                              </p:par>
                              <p:par>
                                <p:cTn id="131" presetID="21" presetClass="entr" presetSubtype="1" repeatCount="10000" fill="hold" grpId="0" nodeType="withEffect">
                                  <p:stCondLst>
                                    <p:cond delay="0"/>
                                  </p:stCondLst>
                                  <p:childTnLst>
                                    <p:set>
                                      <p:cBhvr>
                                        <p:cTn id="132" dur="1" fill="hold">
                                          <p:stCondLst>
                                            <p:cond delay="0"/>
                                          </p:stCondLst>
                                        </p:cTn>
                                        <p:tgtEl>
                                          <p:spTgt spid="62"/>
                                        </p:tgtEl>
                                        <p:attrNameLst>
                                          <p:attrName>style.visibility</p:attrName>
                                        </p:attrNameLst>
                                      </p:cBhvr>
                                      <p:to>
                                        <p:strVal val="visible"/>
                                      </p:to>
                                    </p:set>
                                    <p:animEffect transition="in" filter="wheel(1)">
                                      <p:cBhvr>
                                        <p:cTn id="133" dur="1000"/>
                                        <p:tgtEl>
                                          <p:spTgt spid="62"/>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69"/>
                                        </p:tgtEl>
                                        <p:attrNameLst>
                                          <p:attrName>style.visibility</p:attrName>
                                        </p:attrNameLst>
                                      </p:cBhvr>
                                      <p:to>
                                        <p:strVal val="visible"/>
                                      </p:to>
                                    </p:set>
                                    <p:animEffect transition="in" filter="fade">
                                      <p:cBhvr>
                                        <p:cTn id="136" dur="1000"/>
                                        <p:tgtEl>
                                          <p:spTgt spid="69"/>
                                        </p:tgtEl>
                                      </p:cBhvr>
                                    </p:animEffect>
                                  </p:childTnLst>
                                </p:cTn>
                              </p:par>
                              <p:par>
                                <p:cTn id="137" presetID="10" presetClass="exit" presetSubtype="0" fill="hold" grpId="1" nodeType="withEffect">
                                  <p:stCondLst>
                                    <p:cond delay="1000"/>
                                  </p:stCondLst>
                                  <p:childTnLst>
                                    <p:animEffect transition="out" filter="fade">
                                      <p:cBhvr>
                                        <p:cTn id="138" dur="250"/>
                                        <p:tgtEl>
                                          <p:spTgt spid="69"/>
                                        </p:tgtEl>
                                      </p:cBhvr>
                                    </p:animEffect>
                                    <p:set>
                                      <p:cBhvr>
                                        <p:cTn id="139" dur="1" fill="hold">
                                          <p:stCondLst>
                                            <p:cond delay="249"/>
                                          </p:stCondLst>
                                        </p:cTn>
                                        <p:tgtEl>
                                          <p:spTgt spid="69"/>
                                        </p:tgtEl>
                                        <p:attrNameLst>
                                          <p:attrName>style.visibility</p:attrName>
                                        </p:attrNameLst>
                                      </p:cBhvr>
                                      <p:to>
                                        <p:strVal val="hidden"/>
                                      </p:to>
                                    </p:set>
                                  </p:childTnLst>
                                </p:cTn>
                              </p:par>
                              <p:par>
                                <p:cTn id="140" presetID="10" presetClass="entr" presetSubtype="0" fill="hold" grpId="0" nodeType="withEffect">
                                  <p:stCondLst>
                                    <p:cond delay="1000"/>
                                  </p:stCondLst>
                                  <p:childTnLst>
                                    <p:set>
                                      <p:cBhvr>
                                        <p:cTn id="141" dur="1" fill="hold">
                                          <p:stCondLst>
                                            <p:cond delay="0"/>
                                          </p:stCondLst>
                                        </p:cTn>
                                        <p:tgtEl>
                                          <p:spTgt spid="70"/>
                                        </p:tgtEl>
                                        <p:attrNameLst>
                                          <p:attrName>style.visibility</p:attrName>
                                        </p:attrNameLst>
                                      </p:cBhvr>
                                      <p:to>
                                        <p:strVal val="visible"/>
                                      </p:to>
                                    </p:set>
                                    <p:animEffect transition="in" filter="fade">
                                      <p:cBhvr>
                                        <p:cTn id="142" dur="1000"/>
                                        <p:tgtEl>
                                          <p:spTgt spid="70"/>
                                        </p:tgtEl>
                                      </p:cBhvr>
                                    </p:animEffect>
                                  </p:childTnLst>
                                </p:cTn>
                              </p:par>
                              <p:par>
                                <p:cTn id="143" presetID="10" presetClass="exit" presetSubtype="0" fill="hold" grpId="1" nodeType="withEffect">
                                  <p:stCondLst>
                                    <p:cond delay="2000"/>
                                  </p:stCondLst>
                                  <p:childTnLst>
                                    <p:animEffect transition="out" filter="fade">
                                      <p:cBhvr>
                                        <p:cTn id="144" dur="250"/>
                                        <p:tgtEl>
                                          <p:spTgt spid="70"/>
                                        </p:tgtEl>
                                      </p:cBhvr>
                                    </p:animEffect>
                                    <p:set>
                                      <p:cBhvr>
                                        <p:cTn id="145" dur="1" fill="hold">
                                          <p:stCondLst>
                                            <p:cond delay="249"/>
                                          </p:stCondLst>
                                        </p:cTn>
                                        <p:tgtEl>
                                          <p:spTgt spid="70"/>
                                        </p:tgtEl>
                                        <p:attrNameLst>
                                          <p:attrName>style.visibility</p:attrName>
                                        </p:attrNameLst>
                                      </p:cBhvr>
                                      <p:to>
                                        <p:strVal val="hidden"/>
                                      </p:to>
                                    </p:set>
                                  </p:childTnLst>
                                </p:cTn>
                              </p:par>
                              <p:par>
                                <p:cTn id="146" presetID="10" presetClass="entr" presetSubtype="0" fill="hold" grpId="0" nodeType="withEffect">
                                  <p:stCondLst>
                                    <p:cond delay="2000"/>
                                  </p:stCondLst>
                                  <p:childTnLst>
                                    <p:set>
                                      <p:cBhvr>
                                        <p:cTn id="147" dur="1" fill="hold">
                                          <p:stCondLst>
                                            <p:cond delay="0"/>
                                          </p:stCondLst>
                                        </p:cTn>
                                        <p:tgtEl>
                                          <p:spTgt spid="67"/>
                                        </p:tgtEl>
                                        <p:attrNameLst>
                                          <p:attrName>style.visibility</p:attrName>
                                        </p:attrNameLst>
                                      </p:cBhvr>
                                      <p:to>
                                        <p:strVal val="visible"/>
                                      </p:to>
                                    </p:set>
                                    <p:animEffect transition="in" filter="fade">
                                      <p:cBhvr>
                                        <p:cTn id="148" dur="1000"/>
                                        <p:tgtEl>
                                          <p:spTgt spid="67"/>
                                        </p:tgtEl>
                                      </p:cBhvr>
                                    </p:animEffect>
                                  </p:childTnLst>
                                </p:cTn>
                              </p:par>
                              <p:par>
                                <p:cTn id="149" presetID="10" presetClass="exit" presetSubtype="0" fill="hold" grpId="1" nodeType="withEffect">
                                  <p:stCondLst>
                                    <p:cond delay="3000"/>
                                  </p:stCondLst>
                                  <p:childTnLst>
                                    <p:animEffect transition="out" filter="fade">
                                      <p:cBhvr>
                                        <p:cTn id="150" dur="250"/>
                                        <p:tgtEl>
                                          <p:spTgt spid="67"/>
                                        </p:tgtEl>
                                      </p:cBhvr>
                                    </p:animEffect>
                                    <p:set>
                                      <p:cBhvr>
                                        <p:cTn id="151" dur="1" fill="hold">
                                          <p:stCondLst>
                                            <p:cond delay="249"/>
                                          </p:stCondLst>
                                        </p:cTn>
                                        <p:tgtEl>
                                          <p:spTgt spid="67"/>
                                        </p:tgtEl>
                                        <p:attrNameLst>
                                          <p:attrName>style.visibility</p:attrName>
                                        </p:attrNameLst>
                                      </p:cBhvr>
                                      <p:to>
                                        <p:strVal val="hidden"/>
                                      </p:to>
                                    </p:set>
                                  </p:childTnLst>
                                </p:cTn>
                              </p:par>
                              <p:par>
                                <p:cTn id="152" presetID="10" presetClass="entr" presetSubtype="0" fill="hold" grpId="0" nodeType="withEffect">
                                  <p:stCondLst>
                                    <p:cond delay="3000"/>
                                  </p:stCondLst>
                                  <p:childTnLst>
                                    <p:set>
                                      <p:cBhvr>
                                        <p:cTn id="153" dur="1" fill="hold">
                                          <p:stCondLst>
                                            <p:cond delay="0"/>
                                          </p:stCondLst>
                                        </p:cTn>
                                        <p:tgtEl>
                                          <p:spTgt spid="68"/>
                                        </p:tgtEl>
                                        <p:attrNameLst>
                                          <p:attrName>style.visibility</p:attrName>
                                        </p:attrNameLst>
                                      </p:cBhvr>
                                      <p:to>
                                        <p:strVal val="visible"/>
                                      </p:to>
                                    </p:set>
                                    <p:animEffect transition="in" filter="fade">
                                      <p:cBhvr>
                                        <p:cTn id="154" dur="1000"/>
                                        <p:tgtEl>
                                          <p:spTgt spid="68"/>
                                        </p:tgtEl>
                                      </p:cBhvr>
                                    </p:animEffect>
                                  </p:childTnLst>
                                </p:cTn>
                              </p:par>
                              <p:par>
                                <p:cTn id="155" presetID="10" presetClass="exit" presetSubtype="0" fill="hold" grpId="1" nodeType="withEffect">
                                  <p:stCondLst>
                                    <p:cond delay="4000"/>
                                  </p:stCondLst>
                                  <p:childTnLst>
                                    <p:animEffect transition="out" filter="fade">
                                      <p:cBhvr>
                                        <p:cTn id="156" dur="250"/>
                                        <p:tgtEl>
                                          <p:spTgt spid="68"/>
                                        </p:tgtEl>
                                      </p:cBhvr>
                                    </p:animEffect>
                                    <p:set>
                                      <p:cBhvr>
                                        <p:cTn id="157" dur="1" fill="hold">
                                          <p:stCondLst>
                                            <p:cond delay="249"/>
                                          </p:stCondLst>
                                        </p:cTn>
                                        <p:tgtEl>
                                          <p:spTgt spid="68"/>
                                        </p:tgtEl>
                                        <p:attrNameLst>
                                          <p:attrName>style.visibility</p:attrName>
                                        </p:attrNameLst>
                                      </p:cBhvr>
                                      <p:to>
                                        <p:strVal val="hidden"/>
                                      </p:to>
                                    </p:set>
                                  </p:childTnLst>
                                </p:cTn>
                              </p:par>
                              <p:par>
                                <p:cTn id="158" presetID="10" presetClass="entr" presetSubtype="0" fill="hold" grpId="0" nodeType="withEffect">
                                  <p:stCondLst>
                                    <p:cond delay="4000"/>
                                  </p:stCondLst>
                                  <p:childTnLst>
                                    <p:set>
                                      <p:cBhvr>
                                        <p:cTn id="159" dur="1" fill="hold">
                                          <p:stCondLst>
                                            <p:cond delay="0"/>
                                          </p:stCondLst>
                                        </p:cTn>
                                        <p:tgtEl>
                                          <p:spTgt spid="66"/>
                                        </p:tgtEl>
                                        <p:attrNameLst>
                                          <p:attrName>style.visibility</p:attrName>
                                        </p:attrNameLst>
                                      </p:cBhvr>
                                      <p:to>
                                        <p:strVal val="visible"/>
                                      </p:to>
                                    </p:set>
                                    <p:animEffect transition="in" filter="fade">
                                      <p:cBhvr>
                                        <p:cTn id="160" dur="1000"/>
                                        <p:tgtEl>
                                          <p:spTgt spid="66"/>
                                        </p:tgtEl>
                                      </p:cBhvr>
                                    </p:animEffect>
                                  </p:childTnLst>
                                </p:cTn>
                              </p:par>
                              <p:par>
                                <p:cTn id="161" presetID="10" presetClass="exit" presetSubtype="0" fill="hold" grpId="1" nodeType="withEffect">
                                  <p:stCondLst>
                                    <p:cond delay="5000"/>
                                  </p:stCondLst>
                                  <p:childTnLst>
                                    <p:animEffect transition="out" filter="fade">
                                      <p:cBhvr>
                                        <p:cTn id="162" dur="250"/>
                                        <p:tgtEl>
                                          <p:spTgt spid="66"/>
                                        </p:tgtEl>
                                      </p:cBhvr>
                                    </p:animEffect>
                                    <p:set>
                                      <p:cBhvr>
                                        <p:cTn id="163" dur="1" fill="hold">
                                          <p:stCondLst>
                                            <p:cond delay="249"/>
                                          </p:stCondLst>
                                        </p:cTn>
                                        <p:tgtEl>
                                          <p:spTgt spid="66"/>
                                        </p:tgtEl>
                                        <p:attrNameLst>
                                          <p:attrName>style.visibility</p:attrName>
                                        </p:attrNameLst>
                                      </p:cBhvr>
                                      <p:to>
                                        <p:strVal val="hidden"/>
                                      </p:to>
                                    </p:set>
                                  </p:childTnLst>
                                </p:cTn>
                              </p:par>
                              <p:par>
                                <p:cTn id="164" presetID="10" presetClass="entr" presetSubtype="0" fill="hold" grpId="0" nodeType="withEffect">
                                  <p:stCondLst>
                                    <p:cond delay="5000"/>
                                  </p:stCondLst>
                                  <p:childTnLst>
                                    <p:set>
                                      <p:cBhvr>
                                        <p:cTn id="165" dur="1" fill="hold">
                                          <p:stCondLst>
                                            <p:cond delay="0"/>
                                          </p:stCondLst>
                                        </p:cTn>
                                        <p:tgtEl>
                                          <p:spTgt spid="65"/>
                                        </p:tgtEl>
                                        <p:attrNameLst>
                                          <p:attrName>style.visibility</p:attrName>
                                        </p:attrNameLst>
                                      </p:cBhvr>
                                      <p:to>
                                        <p:strVal val="visible"/>
                                      </p:to>
                                    </p:set>
                                    <p:animEffect transition="in" filter="fade">
                                      <p:cBhvr>
                                        <p:cTn id="166" dur="1000"/>
                                        <p:tgtEl>
                                          <p:spTgt spid="65"/>
                                        </p:tgtEl>
                                      </p:cBhvr>
                                    </p:animEffect>
                                  </p:childTnLst>
                                </p:cTn>
                              </p:par>
                              <p:par>
                                <p:cTn id="167" presetID="10" presetClass="exit" presetSubtype="0" fill="hold" grpId="1" nodeType="withEffect">
                                  <p:stCondLst>
                                    <p:cond delay="6000"/>
                                  </p:stCondLst>
                                  <p:childTnLst>
                                    <p:animEffect transition="out" filter="fade">
                                      <p:cBhvr>
                                        <p:cTn id="168" dur="250"/>
                                        <p:tgtEl>
                                          <p:spTgt spid="65"/>
                                        </p:tgtEl>
                                      </p:cBhvr>
                                    </p:animEffect>
                                    <p:set>
                                      <p:cBhvr>
                                        <p:cTn id="169" dur="1" fill="hold">
                                          <p:stCondLst>
                                            <p:cond delay="249"/>
                                          </p:stCondLst>
                                        </p:cTn>
                                        <p:tgtEl>
                                          <p:spTgt spid="65"/>
                                        </p:tgtEl>
                                        <p:attrNameLst>
                                          <p:attrName>style.visibility</p:attrName>
                                        </p:attrNameLst>
                                      </p:cBhvr>
                                      <p:to>
                                        <p:strVal val="hidden"/>
                                      </p:to>
                                    </p:set>
                                  </p:childTnLst>
                                </p:cTn>
                              </p:par>
                              <p:par>
                                <p:cTn id="170" presetID="10" presetClass="entr" presetSubtype="0" fill="hold" grpId="0" nodeType="withEffect">
                                  <p:stCondLst>
                                    <p:cond delay="6000"/>
                                  </p:stCondLst>
                                  <p:childTnLst>
                                    <p:set>
                                      <p:cBhvr>
                                        <p:cTn id="171" dur="1" fill="hold">
                                          <p:stCondLst>
                                            <p:cond delay="0"/>
                                          </p:stCondLst>
                                        </p:cTn>
                                        <p:tgtEl>
                                          <p:spTgt spid="71"/>
                                        </p:tgtEl>
                                        <p:attrNameLst>
                                          <p:attrName>style.visibility</p:attrName>
                                        </p:attrNameLst>
                                      </p:cBhvr>
                                      <p:to>
                                        <p:strVal val="visible"/>
                                      </p:to>
                                    </p:set>
                                    <p:animEffect transition="in" filter="fade">
                                      <p:cBhvr>
                                        <p:cTn id="172" dur="1000"/>
                                        <p:tgtEl>
                                          <p:spTgt spid="71"/>
                                        </p:tgtEl>
                                      </p:cBhvr>
                                    </p:animEffect>
                                  </p:childTnLst>
                                </p:cTn>
                              </p:par>
                              <p:par>
                                <p:cTn id="173" presetID="10" presetClass="exit" presetSubtype="0" fill="hold" grpId="1" nodeType="withEffect">
                                  <p:stCondLst>
                                    <p:cond delay="7000"/>
                                  </p:stCondLst>
                                  <p:childTnLst>
                                    <p:animEffect transition="out" filter="fade">
                                      <p:cBhvr>
                                        <p:cTn id="174" dur="250"/>
                                        <p:tgtEl>
                                          <p:spTgt spid="71"/>
                                        </p:tgtEl>
                                      </p:cBhvr>
                                    </p:animEffect>
                                    <p:set>
                                      <p:cBhvr>
                                        <p:cTn id="175" dur="1" fill="hold">
                                          <p:stCondLst>
                                            <p:cond delay="249"/>
                                          </p:stCondLst>
                                        </p:cTn>
                                        <p:tgtEl>
                                          <p:spTgt spid="71"/>
                                        </p:tgtEl>
                                        <p:attrNameLst>
                                          <p:attrName>style.visibility</p:attrName>
                                        </p:attrNameLst>
                                      </p:cBhvr>
                                      <p:to>
                                        <p:strVal val="hidden"/>
                                      </p:to>
                                    </p:set>
                                  </p:childTnLst>
                                </p:cTn>
                              </p:par>
                              <p:par>
                                <p:cTn id="176" presetID="10" presetClass="entr" presetSubtype="0" fill="hold" grpId="0" nodeType="withEffect">
                                  <p:stCondLst>
                                    <p:cond delay="7000"/>
                                  </p:stCondLst>
                                  <p:childTnLst>
                                    <p:set>
                                      <p:cBhvr>
                                        <p:cTn id="177" dur="1" fill="hold">
                                          <p:stCondLst>
                                            <p:cond delay="0"/>
                                          </p:stCondLst>
                                        </p:cTn>
                                        <p:tgtEl>
                                          <p:spTgt spid="72"/>
                                        </p:tgtEl>
                                        <p:attrNameLst>
                                          <p:attrName>style.visibility</p:attrName>
                                        </p:attrNameLst>
                                      </p:cBhvr>
                                      <p:to>
                                        <p:strVal val="visible"/>
                                      </p:to>
                                    </p:set>
                                    <p:animEffect transition="in" filter="fade">
                                      <p:cBhvr>
                                        <p:cTn id="178" dur="1000"/>
                                        <p:tgtEl>
                                          <p:spTgt spid="72"/>
                                        </p:tgtEl>
                                      </p:cBhvr>
                                    </p:animEffect>
                                  </p:childTnLst>
                                </p:cTn>
                              </p:par>
                              <p:par>
                                <p:cTn id="179" presetID="10" presetClass="exit" presetSubtype="0" fill="hold" grpId="1" nodeType="withEffect">
                                  <p:stCondLst>
                                    <p:cond delay="8000"/>
                                  </p:stCondLst>
                                  <p:childTnLst>
                                    <p:animEffect transition="out" filter="fade">
                                      <p:cBhvr>
                                        <p:cTn id="180" dur="250"/>
                                        <p:tgtEl>
                                          <p:spTgt spid="72"/>
                                        </p:tgtEl>
                                      </p:cBhvr>
                                    </p:animEffect>
                                    <p:set>
                                      <p:cBhvr>
                                        <p:cTn id="181" dur="1" fill="hold">
                                          <p:stCondLst>
                                            <p:cond delay="249"/>
                                          </p:stCondLst>
                                        </p:cTn>
                                        <p:tgtEl>
                                          <p:spTgt spid="72"/>
                                        </p:tgtEl>
                                        <p:attrNameLst>
                                          <p:attrName>style.visibility</p:attrName>
                                        </p:attrNameLst>
                                      </p:cBhvr>
                                      <p:to>
                                        <p:strVal val="hidden"/>
                                      </p:to>
                                    </p:set>
                                  </p:childTnLst>
                                </p:cTn>
                              </p:par>
                              <p:par>
                                <p:cTn id="182" presetID="10" presetClass="entr" presetSubtype="0" fill="hold" grpId="0" nodeType="withEffect">
                                  <p:stCondLst>
                                    <p:cond delay="8000"/>
                                  </p:stCondLst>
                                  <p:childTnLst>
                                    <p:set>
                                      <p:cBhvr>
                                        <p:cTn id="183" dur="1" fill="hold">
                                          <p:stCondLst>
                                            <p:cond delay="0"/>
                                          </p:stCondLst>
                                        </p:cTn>
                                        <p:tgtEl>
                                          <p:spTgt spid="73"/>
                                        </p:tgtEl>
                                        <p:attrNameLst>
                                          <p:attrName>style.visibility</p:attrName>
                                        </p:attrNameLst>
                                      </p:cBhvr>
                                      <p:to>
                                        <p:strVal val="visible"/>
                                      </p:to>
                                    </p:set>
                                    <p:animEffect transition="in" filter="fade">
                                      <p:cBhvr>
                                        <p:cTn id="184" dur="1000"/>
                                        <p:tgtEl>
                                          <p:spTgt spid="73"/>
                                        </p:tgtEl>
                                      </p:cBhvr>
                                    </p:animEffect>
                                  </p:childTnLst>
                                </p:cTn>
                              </p:par>
                              <p:par>
                                <p:cTn id="185" presetID="10" presetClass="exit" presetSubtype="0" fill="hold" grpId="1" nodeType="withEffect">
                                  <p:stCondLst>
                                    <p:cond delay="9000"/>
                                  </p:stCondLst>
                                  <p:childTnLst>
                                    <p:animEffect transition="out" filter="fade">
                                      <p:cBhvr>
                                        <p:cTn id="186" dur="250"/>
                                        <p:tgtEl>
                                          <p:spTgt spid="73"/>
                                        </p:tgtEl>
                                      </p:cBhvr>
                                    </p:animEffect>
                                    <p:set>
                                      <p:cBhvr>
                                        <p:cTn id="187" dur="1" fill="hold">
                                          <p:stCondLst>
                                            <p:cond delay="249"/>
                                          </p:stCondLst>
                                        </p:cTn>
                                        <p:tgtEl>
                                          <p:spTgt spid="73"/>
                                        </p:tgtEl>
                                        <p:attrNameLst>
                                          <p:attrName>style.visibility</p:attrName>
                                        </p:attrNameLst>
                                      </p:cBhvr>
                                      <p:to>
                                        <p:strVal val="hidden"/>
                                      </p:to>
                                    </p:set>
                                  </p:childTnLst>
                                </p:cTn>
                              </p:par>
                              <p:par>
                                <p:cTn id="188" presetID="10" presetClass="entr" presetSubtype="0" fill="hold" grpId="0" nodeType="withEffect">
                                  <p:stCondLst>
                                    <p:cond delay="9000"/>
                                  </p:stCondLst>
                                  <p:childTnLst>
                                    <p:set>
                                      <p:cBhvr>
                                        <p:cTn id="189" dur="1" fill="hold">
                                          <p:stCondLst>
                                            <p:cond delay="0"/>
                                          </p:stCondLst>
                                        </p:cTn>
                                        <p:tgtEl>
                                          <p:spTgt spid="64"/>
                                        </p:tgtEl>
                                        <p:attrNameLst>
                                          <p:attrName>style.visibility</p:attrName>
                                        </p:attrNameLst>
                                      </p:cBhvr>
                                      <p:to>
                                        <p:strVal val="visible"/>
                                      </p:to>
                                    </p:set>
                                    <p:animEffect transition="in" filter="fade">
                                      <p:cBhvr>
                                        <p:cTn id="190" dur="1000"/>
                                        <p:tgtEl>
                                          <p:spTgt spid="64"/>
                                        </p:tgtEl>
                                      </p:cBhvr>
                                    </p:animEffect>
                                  </p:childTnLst>
                                </p:cTn>
                              </p:par>
                              <p:par>
                                <p:cTn id="191" presetID="10" presetClass="exit" presetSubtype="0" fill="hold" grpId="1" nodeType="withEffect">
                                  <p:stCondLst>
                                    <p:cond delay="10000"/>
                                  </p:stCondLst>
                                  <p:childTnLst>
                                    <p:animEffect transition="out" filter="fade">
                                      <p:cBhvr>
                                        <p:cTn id="192" dur="250"/>
                                        <p:tgtEl>
                                          <p:spTgt spid="64"/>
                                        </p:tgtEl>
                                      </p:cBhvr>
                                    </p:animEffect>
                                    <p:set>
                                      <p:cBhvr>
                                        <p:cTn id="193" dur="1" fill="hold">
                                          <p:stCondLst>
                                            <p:cond delay="249"/>
                                          </p:stCondLst>
                                        </p:cTn>
                                        <p:tgtEl>
                                          <p:spTgt spid="64"/>
                                        </p:tgtEl>
                                        <p:attrNameLst>
                                          <p:attrName>style.visibility</p:attrName>
                                        </p:attrNameLst>
                                      </p:cBhvr>
                                      <p:to>
                                        <p:strVal val="hidden"/>
                                      </p:to>
                                    </p:set>
                                  </p:childTnLst>
                                </p:cTn>
                              </p:par>
                              <p:par>
                                <p:cTn id="194" presetID="10" presetClass="entr" presetSubtype="0" fill="hold" grpId="0" nodeType="withEffect">
                                  <p:stCondLst>
                                    <p:cond delay="10000"/>
                                  </p:stCondLst>
                                  <p:childTnLst>
                                    <p:set>
                                      <p:cBhvr>
                                        <p:cTn id="195" dur="1" fill="hold">
                                          <p:stCondLst>
                                            <p:cond delay="0"/>
                                          </p:stCondLst>
                                        </p:cTn>
                                        <p:tgtEl>
                                          <p:spTgt spid="74"/>
                                        </p:tgtEl>
                                        <p:attrNameLst>
                                          <p:attrName>style.visibility</p:attrName>
                                        </p:attrNameLst>
                                      </p:cBhvr>
                                      <p:to>
                                        <p:strVal val="visible"/>
                                      </p:to>
                                    </p:set>
                                    <p:animEffect transition="in" filter="fade">
                                      <p:cBhvr>
                                        <p:cTn id="196" dur="4250"/>
                                        <p:tgtEl>
                                          <p:spTgt spid="74"/>
                                        </p:tgtEl>
                                      </p:cBhvr>
                                    </p:animEffect>
                                  </p:childTnLst>
                                </p:cTn>
                              </p:par>
                            </p:childTnLst>
                          </p:cTn>
                        </p:par>
                      </p:childTnLst>
                    </p:cTn>
                  </p:par>
                </p:childTnLst>
              </p:cTn>
              <p:nextCondLst>
                <p:cond evt="onClick" delay="0">
                  <p:tgtEl>
                    <p:spTgt spid="76"/>
                  </p:tgtEl>
                </p:cond>
              </p:nextCondLst>
            </p:seq>
          </p:childTnLst>
        </p:cTn>
      </p:par>
    </p:tnLst>
    <p:bldLst>
      <p:bldP spid="8" grpId="0"/>
      <p:bldP spid="10" grpId="0"/>
      <p:bldP spid="10" grpId="1"/>
      <p:bldP spid="51" grpId="0" animBg="1"/>
      <p:bldP spid="51" grpId="1" animBg="1"/>
      <p:bldP spid="52" grpId="0" animBg="1"/>
      <p:bldP spid="52" grpId="1" animBg="1"/>
      <p:bldP spid="54" grpId="0" animBg="1"/>
      <p:bldP spid="55" grpId="0" animBg="1"/>
      <p:bldP spid="56" grpId="0" animBg="1"/>
      <p:bldP spid="57" grpId="0" animBg="1"/>
      <p:bldP spid="42" grpId="0" animBg="1"/>
      <p:bldP spid="42" grpId="1" animBg="1"/>
      <p:bldP spid="43" grpId="0" animBg="1"/>
      <p:bldP spid="43" grpId="1" animBg="1"/>
      <p:bldP spid="44" grpId="0"/>
      <p:bldP spid="44" grpId="1"/>
      <p:bldP spid="46" grpId="0"/>
      <p:bldP spid="46" grpId="1"/>
      <p:bldP spid="48" grpId="0" animBg="1"/>
      <p:bldP spid="49" grpId="0" animBg="1"/>
      <p:bldP spid="49" grpId="1" animBg="1"/>
      <p:bldP spid="62" grpId="0" animBg="1"/>
      <p:bldP spid="63" grpId="0" animBg="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P spid="73" grpId="1"/>
      <p:bldP spid="7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25DAF4E-A91E-4B67-9DD0-C1AB59B6E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9382" y="90285"/>
            <a:ext cx="9020193" cy="29637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7F0FA2B0-031C-4973-B8CF-6079A99BF1E4}"/>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269906" y="792639"/>
            <a:ext cx="693738"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p:nvPr/>
            </p:nvSpPr>
            <p:spPr>
              <a:xfrm>
                <a:off x="2715521" y="2934213"/>
                <a:ext cx="8370870" cy="1110390"/>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defRPr/>
                </a:pPr>
                <a:r>
                  <a:rPr lang="en-US" sz="3200" dirty="0">
                    <a:solidFill>
                      <a:srgbClr val="F2F8EE"/>
                    </a:solidFill>
                    <a:latin typeface="Times New Roman" panose="02020603050405020304" pitchFamily="18" charset="0"/>
                    <a:cs typeface="Times New Roman" panose="02020603050405020304" pitchFamily="18" charset="0"/>
                  </a:rPr>
                  <a:t>Nhóm 1: </a:t>
                </a:r>
                <a14:m>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3</m:t>
                        </m:r>
                      </m:num>
                      <m:den>
                        <m:r>
                          <m:rPr>
                            <m:nor/>
                          </m:rPr>
                          <a:rPr lang="en-US" sz="3200" i="0">
                            <a:solidFill>
                              <a:srgbClr val="F2F8EE"/>
                            </a:solidFill>
                            <a:latin typeface="Times New Roman" panose="02020603050405020304" pitchFamily="18" charset="0"/>
                            <a:cs typeface="Times New Roman" panose="02020603050405020304" pitchFamily="18" charset="0"/>
                          </a:rPr>
                          <m:t>2</m:t>
                        </m:r>
                      </m:den>
                    </m:f>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 </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5</m:t>
                        </m:r>
                      </m:num>
                      <m:den>
                        <m:r>
                          <m:rPr>
                            <m:nor/>
                          </m:rPr>
                          <a:rPr lang="en-US" sz="3200" i="0">
                            <a:solidFill>
                              <a:srgbClr val="F2F8EE"/>
                            </a:solidFill>
                            <a:latin typeface="Times New Roman" panose="02020603050405020304" pitchFamily="18" charset="0"/>
                            <a:cs typeface="Times New Roman" panose="02020603050405020304" pitchFamily="18" charset="0"/>
                          </a:rPr>
                          <m:t>6</m:t>
                        </m:r>
                      </m:den>
                    </m:f>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 −3</m:t>
                    </m:r>
                    <m:r>
                      <m:rPr>
                        <m:nor/>
                      </m:rPr>
                      <a:rPr lang="en-US" sz="3200" i="1">
                        <a:solidFill>
                          <a:srgbClr val="F2F8EE"/>
                        </a:solidFill>
                        <a:latin typeface="Times New Roman" panose="02020603050405020304" pitchFamily="18" charset="0"/>
                        <a:cs typeface="Times New Roman" panose="02020603050405020304" pitchFamily="18" charset="0"/>
                      </a:rPr>
                      <m:t>xy</m:t>
                    </m:r>
                    <m:r>
                      <m:rPr>
                        <m:nor/>
                      </m:rPr>
                      <a:rPr lang="en-US" sz="3200" i="0">
                        <a:solidFill>
                          <a:srgbClr val="F2F8EE"/>
                        </a:solidFill>
                        <a:latin typeface="Times New Roman" panose="02020603050405020304" pitchFamily="18" charset="0"/>
                        <a:cs typeface="Times New Roman" panose="02020603050405020304" pitchFamily="18" charset="0"/>
                      </a:rPr>
                      <m:t>.</m:t>
                    </m:r>
                  </m:oMath>
                </a14:m>
                <a:r>
                  <a:rPr lang="en-US" sz="3200" dirty="0">
                    <a:solidFill>
                      <a:srgbClr val="F2F8EE"/>
                    </a:solidFill>
                    <a:latin typeface="Times New Roman" panose="02020603050405020304" pitchFamily="18" charset="0"/>
                    <a:cs typeface="Times New Roman" panose="02020603050405020304" pitchFamily="18" charset="0"/>
                  </a:rPr>
                  <a:t>  </a:t>
                </a:r>
                <a:endParaRPr lang="en-US" sz="2800" b="1" dirty="0">
                  <a:solidFill>
                    <a:prstClr val="white"/>
                  </a:solidFill>
                  <a:latin typeface="Times New Roman" panose="02020603050405020304" pitchFamily="18" charset="0"/>
                  <a:cs typeface="Times New Roman" panose="02020603050405020304" pitchFamily="18" charset="0"/>
                </a:endParaRPr>
              </a:p>
            </p:txBody>
          </p:sp>
        </mc:Choice>
        <mc:Fallback xmlns="">
          <p:sp>
            <p:nvSpPr>
              <p:cNvPr id="51" name="Rectangle: Rounded Corners 5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5E844F2-37E7-4DB0-8326-D2F2054436CD}"/>
                  </a:ext>
                </a:extLst>
              </p:cNvPr>
              <p:cNvSpPr>
                <a:spLocks noRot="1" noChangeAspect="1" noMove="1" noResize="1" noEditPoints="1" noAdjustHandles="1" noChangeArrowheads="1" noChangeShapeType="1" noTextEdit="1"/>
              </p:cNvSpPr>
              <p:nvPr/>
            </p:nvSpPr>
            <p:spPr>
              <a:xfrm>
                <a:off x="2715521" y="2934213"/>
                <a:ext cx="8370870" cy="1110390"/>
              </a:xfrm>
              <a:prstGeom prst="roundRect">
                <a:avLst/>
              </a:prstGeom>
              <a:blipFill>
                <a:blip r:embed="rId5"/>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p:nvPr/>
            </p:nvSpPr>
            <p:spPr>
              <a:xfrm>
                <a:off x="2780374" y="5276775"/>
                <a:ext cx="8329586" cy="1007536"/>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lvl="0">
                  <a:defRPr/>
                </a:pPr>
                <a:r>
                  <a:rPr lang="en-US" sz="3200" dirty="0">
                    <a:solidFill>
                      <a:srgbClr val="F2F8EE"/>
                    </a:solidFill>
                    <a:latin typeface="Times New Roman" panose="02020603050405020304" pitchFamily="18" charset="0"/>
                    <a:cs typeface="Times New Roman" panose="02020603050405020304" pitchFamily="18" charset="0"/>
                  </a:rPr>
                  <a:t>Nhóm 3: </a:t>
                </a:r>
                <a14:m>
                  <m:oMath xmlns:m="http://schemas.openxmlformats.org/officeDocument/2006/math">
                    <m:r>
                      <m:rPr>
                        <m:nor/>
                      </m:rPr>
                      <a:rPr lang="en-US" sz="3200" i="0">
                        <a:solidFill>
                          <a:srgbClr val="F2F8EE"/>
                        </a:solidFill>
                        <a:latin typeface="Times New Roman" panose="02020603050405020304" pitchFamily="18" charset="0"/>
                        <a:cs typeface="Times New Roman" panose="02020603050405020304" pitchFamily="18" charset="0"/>
                      </a:rPr>
                      <m:t>−</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1</m:t>
                        </m:r>
                      </m:num>
                      <m:den>
                        <m:r>
                          <m:rPr>
                            <m:nor/>
                          </m:rPr>
                          <a:rPr lang="en-US" sz="3200" i="0">
                            <a:solidFill>
                              <a:srgbClr val="F2F8EE"/>
                            </a:solidFill>
                            <a:latin typeface="Times New Roman" panose="02020603050405020304" pitchFamily="18" charset="0"/>
                            <a:cs typeface="Times New Roman" panose="02020603050405020304" pitchFamily="18" charset="0"/>
                          </a:rPr>
                          <m:t>3</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z</m:t>
                    </m:r>
                    <m:r>
                      <m:rPr>
                        <m:nor/>
                      </m:rPr>
                      <a:rPr lang="en-US" sz="3200" i="0">
                        <a:solidFill>
                          <a:srgbClr val="F2F8EE"/>
                        </a:solidFill>
                        <a:latin typeface="Times New Roman" panose="02020603050405020304" pitchFamily="18" charset="0"/>
                        <a:cs typeface="Times New Roman" panose="02020603050405020304" pitchFamily="18" charset="0"/>
                      </a:rPr>
                      <m:t>;</m:t>
                    </m:r>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5</m:t>
                        </m:r>
                      </m:num>
                      <m:den>
                        <m:r>
                          <m:rPr>
                            <m:nor/>
                          </m:rPr>
                          <a:rPr lang="en-US" sz="3200" i="0">
                            <a:solidFill>
                              <a:srgbClr val="F2F8EE"/>
                            </a:solidFill>
                            <a:latin typeface="Times New Roman" panose="02020603050405020304" pitchFamily="18" charset="0"/>
                            <a:cs typeface="Times New Roman" panose="02020603050405020304" pitchFamily="18" charset="0"/>
                          </a:rPr>
                          <m:t>6</m:t>
                        </m:r>
                      </m:den>
                    </m:f>
                    <m:sSup>
                      <m:sSupPr>
                        <m:ctrlPr>
                          <a:rPr lang="en-US" sz="3200" i="1">
                            <a:solidFill>
                              <a:srgbClr val="F2F8EE"/>
                            </a:solidFill>
                            <a:latin typeface="Cambria Math" panose="02040503050406030204" pitchFamily="18" charset="0"/>
                          </a:rPr>
                        </m:ctrlPr>
                      </m:sSupPr>
                      <m:e>
                        <m:r>
                          <m:rPr>
                            <m:nor/>
                          </m:rPr>
                          <a:rPr lang="en-US" sz="3200" i="1">
                            <a:solidFill>
                              <a:srgbClr val="F2F8EE"/>
                            </a:solidFill>
                            <a:latin typeface="Times New Roman" panose="02020603050405020304" pitchFamily="18" charset="0"/>
                            <a:cs typeface="Times New Roman" panose="02020603050405020304" pitchFamily="18" charset="0"/>
                          </a:rPr>
                          <m:t>x</m:t>
                        </m:r>
                      </m:e>
                      <m:sup>
                        <m:r>
                          <m:rPr>
                            <m:nor/>
                          </m:rPr>
                          <a:rPr lang="en-US" sz="3200" i="1">
                            <a:solidFill>
                              <a:srgbClr val="F2F8EE"/>
                            </a:solidFill>
                            <a:latin typeface="Times New Roman" panose="02020603050405020304" pitchFamily="18" charset="0"/>
                            <a:cs typeface="Times New Roman" panose="02020603050405020304" pitchFamily="18" charset="0"/>
                          </a:rPr>
                          <m:t>2</m:t>
                        </m:r>
                      </m:sup>
                    </m:sSup>
                    <m:r>
                      <m:rPr>
                        <m:nor/>
                      </m:rPr>
                      <a:rPr lang="en-US" sz="3200" i="1">
                        <a:solidFill>
                          <a:srgbClr val="F2F8EE"/>
                        </a:solidFill>
                        <a:latin typeface="Times New Roman" panose="02020603050405020304" pitchFamily="18" charset="0"/>
                        <a:cs typeface="Times New Roman" panose="02020603050405020304" pitchFamily="18" charset="0"/>
                      </a:rPr>
                      <m:t>z</m:t>
                    </m:r>
                  </m:oMath>
                </a14:m>
                <a:endParaRPr lang="en-US" sz="3200" b="1" i="1" dirty="0">
                  <a:solidFill>
                    <a:srgbClr val="F2F8EE"/>
                  </a:solidFill>
                  <a:latin typeface="Times New Roman" panose="02020603050405020304" pitchFamily="18" charset="0"/>
                  <a:cs typeface="Times New Roman" panose="02020603050405020304" pitchFamily="18" charset="0"/>
                </a:endParaRPr>
              </a:p>
            </p:txBody>
          </p:sp>
        </mc:Choice>
        <mc:Fallback xmlns="">
          <p:sp>
            <p:nvSpPr>
              <p:cNvPr id="52" name="Rectangle: Rounded Corners 5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C8D4153-E005-4F09-8ACD-294368F2B324}"/>
                  </a:ext>
                </a:extLst>
              </p:cNvPr>
              <p:cNvSpPr>
                <a:spLocks noRot="1" noChangeAspect="1" noMove="1" noResize="1" noEditPoints="1" noAdjustHandles="1" noChangeArrowheads="1" noChangeShapeType="1" noTextEdit="1"/>
              </p:cNvSpPr>
              <p:nvPr/>
            </p:nvSpPr>
            <p:spPr>
              <a:xfrm>
                <a:off x="2780374" y="5276775"/>
                <a:ext cx="8329586" cy="1007536"/>
              </a:xfrm>
              <a:prstGeom prst="roundRect">
                <a:avLst/>
              </a:prstGeom>
              <a:blipFill>
                <a:blip r:embed="rId6"/>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58" name="TextBox 5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A95EC97-75F5-494A-97D4-29680E26C24F}"/>
              </a:ext>
            </a:extLst>
          </p:cNvPr>
          <p:cNvSpPr txBox="1"/>
          <p:nvPr/>
        </p:nvSpPr>
        <p:spPr>
          <a:xfrm>
            <a:off x="3713018" y="831273"/>
            <a:ext cx="5126182" cy="9165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3F3F"/>
              </a:solidFill>
              <a:effectLst/>
              <a:uLnTx/>
              <a:uFillTx/>
              <a:latin typeface="A3.OpenSans-San"/>
              <a:ea typeface="+mn-ea"/>
              <a:cs typeface="+mn-cs"/>
            </a:endParaRPr>
          </a:p>
        </p:txBody>
      </p:sp>
      <mc:AlternateContent xmlns:mc="http://schemas.openxmlformats.org/markup-compatibility/2006" xmlns:a14="http://schemas.microsoft.com/office/drawing/2010/main">
        <mc:Choice Requires="a14">
          <p:sp>
            <p:nvSpPr>
              <p:cNvPr id="60" name="TextBox 5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71FB0A-124C-4001-A982-10355E214208}"/>
                  </a:ext>
                </a:extLst>
              </p:cNvPr>
              <p:cNvSpPr txBox="1"/>
              <p:nvPr/>
            </p:nvSpPr>
            <p:spPr>
              <a:xfrm>
                <a:off x="3851567" y="871951"/>
                <a:ext cx="7003728" cy="1842427"/>
              </a:xfrm>
              <a:prstGeom prst="rect">
                <a:avLst/>
              </a:prstGeom>
              <a:noFill/>
            </p:spPr>
            <p:txBody>
              <a:bodyPr wrap="square" rtlCol="0">
                <a:spAutoFit/>
              </a:bodyPr>
              <a:lstStyle/>
              <a:p>
                <a:pPr algn="just">
                  <a:spcBef>
                    <a:spcPts val="300"/>
                  </a:spcBef>
                  <a:spcAft>
                    <a:spcPts val="300"/>
                  </a:spcAft>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4</a:t>
                </a:r>
                <a:r>
                  <a:rPr kumimoji="0" lang="en-US" sz="2800" b="1" i="0" u="none" strike="noStrike" kern="1200" cap="none" spc="0" normalizeH="0" baseline="0" noProof="0" dirty="0">
                    <a:ln>
                      <a:noFill/>
                    </a:ln>
                    <a:solidFill>
                      <a:srgbClr val="3F3F3F"/>
                    </a:solidFill>
                    <a:effectLst/>
                    <a:uLnTx/>
                    <a:uFillTx/>
                    <a:latin typeface="Times New Roman" panose="02020603050405020304" pitchFamily="18" charset="0"/>
                    <a:ea typeface="+mn-ea"/>
                    <a:cs typeface="Times New Roman" panose="02020603050405020304" pitchFamily="18" charset="0"/>
                  </a:rPr>
                  <a:t>: </a:t>
                </a:r>
                <a:r>
                  <a:rPr lang="en-US" sz="2800" dirty="0" err="1">
                    <a:solidFill>
                      <a:srgbClr val="0000FF"/>
                    </a:solidFill>
                    <a:effectLst/>
                    <a:latin typeface="Times New Roman" panose="02020603050405020304" pitchFamily="18" charset="0"/>
                    <a:ea typeface="Calibri" panose="020F0502020204030204" pitchFamily="34" charset="0"/>
                  </a:rPr>
                  <a:t>Xếp</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các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đơn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thức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sau</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thành</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từng</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nhóm</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các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đơn</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thức</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đồng</a:t>
                </a:r>
                <a:r>
                  <a:rPr lang="en-US" sz="2800" dirty="0">
                    <a:solidFill>
                      <a:srgbClr val="0000FF"/>
                    </a:solidFill>
                    <a:effectLst/>
                    <a:latin typeface="Times New Roman" panose="02020603050405020304" pitchFamily="18" charset="0"/>
                    <a:ea typeface="Calibri" panose="020F0502020204030204" pitchFamily="34" charset="0"/>
                  </a:rPr>
                  <a:t> </a:t>
                </a:r>
                <a:r>
                  <a:rPr lang="en-US" sz="2800" dirty="0" err="1">
                    <a:solidFill>
                      <a:srgbClr val="0000FF"/>
                    </a:solidFill>
                    <a:effectLst/>
                    <a:latin typeface="Times New Roman" panose="02020603050405020304" pitchFamily="18" charset="0"/>
                    <a:ea typeface="Calibri" panose="020F0502020204030204" pitchFamily="34" charset="0"/>
                  </a:rPr>
                  <a:t>dạng</a:t>
                </a:r>
                <a:endParaRPr lang="en-US" sz="2800" dirty="0">
                  <a:effectLst/>
                  <a:latin typeface="Times New Roman" panose="02020603050405020304" pitchFamily="18" charset="0"/>
                  <a:ea typeface="Times New Roman" panose="02020603050405020304" pitchFamily="18" charset="0"/>
                </a:endParaRPr>
              </a:p>
              <a:p>
                <a:pPr algn="ctr">
                  <a:spcBef>
                    <a:spcPts val="300"/>
                  </a:spcBef>
                  <a:spcAft>
                    <a:spcPts val="300"/>
                  </a:spcAft>
                </a:pPr>
                <a14:m>
                  <m:oMathPara xmlns:m="http://schemas.openxmlformats.org/officeDocument/2006/math">
                    <m:oMathParaPr>
                      <m:jc m:val="center"/>
                    </m:oMathParaPr>
                    <m:oMath xmlns:m="http://schemas.openxmlformats.org/officeDocument/2006/math">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2</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1</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4</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6</m:t>
                          </m:r>
                        </m:den>
                      </m:f>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;7</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f>
                        <m:fPr>
                          <m:ctrlPr>
                            <a:rPr lang="en-US" sz="2800" i="1">
                              <a:effectLst/>
                              <a:latin typeface="Cambria Math" panose="02040503050406030204" pitchFamily="18" charset="0"/>
                              <a:ea typeface="Times New Roman" panose="02020603050405020304" pitchFamily="18" charset="0"/>
                            </a:rPr>
                          </m:ctrlPr>
                        </m:fPr>
                        <m:num>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5</m:t>
                          </m:r>
                        </m:num>
                        <m:den>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6</m:t>
                          </m:r>
                        </m:den>
                      </m:f>
                      <m:sSup>
                        <m:sSupPr>
                          <m:ctrlPr>
                            <a:rPr lang="en-US" sz="2800" i="1">
                              <a:effectLst/>
                              <a:latin typeface="Cambria Math" panose="02040503050406030204" pitchFamily="18" charset="0"/>
                              <a:ea typeface="Times New Roman" panose="02020603050405020304" pitchFamily="18" charset="0"/>
                            </a:rPr>
                          </m:ctrlPr>
                        </m:sSupPr>
                        <m:e>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2</m:t>
                          </m:r>
                        </m:sup>
                      </m:sSup>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z</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;−3</m:t>
                      </m:r>
                      <m:r>
                        <m:rPr>
                          <m:nor/>
                        </m:rPr>
                        <a:rPr lang="en-US" sz="2800" i="1">
                          <a:effectLst/>
                          <a:latin typeface="Times New Roman" panose="02020603050405020304" pitchFamily="18" charset="0"/>
                          <a:ea typeface="Times New Roman" panose="02020603050405020304" pitchFamily="18" charset="0"/>
                          <a:cs typeface="Times New Roman" panose="02020603050405020304" pitchFamily="18" charset="0"/>
                        </a:rPr>
                        <m:t>xy</m:t>
                      </m:r>
                      <m:r>
                        <m:rPr>
                          <m:nor/>
                        </m:rPr>
                        <a:rPr lang="en-US" sz="2800" i="0">
                          <a:effectLst/>
                          <a:latin typeface="Times New Roman" panose="02020603050405020304" pitchFamily="18" charset="0"/>
                          <a:ea typeface="Times New Roman" panose="02020603050405020304" pitchFamily="18" charset="0"/>
                          <a:cs typeface="Times New Roman" panose="02020603050405020304" pitchFamily="18" charset="0"/>
                        </a:rPr>
                        <m:t>.</m:t>
                      </m:r>
                    </m:oMath>
                  </m:oMathPara>
                </a14:m>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60" name="TextBox 5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571FB0A-124C-4001-A982-10355E214208}"/>
                  </a:ext>
                </a:extLst>
              </p:cNvPr>
              <p:cNvSpPr txBox="1">
                <a:spLocks noRot="1" noChangeAspect="1" noMove="1" noResize="1" noEditPoints="1" noAdjustHandles="1" noChangeArrowheads="1" noChangeShapeType="1" noTextEdit="1"/>
              </p:cNvSpPr>
              <p:nvPr/>
            </p:nvSpPr>
            <p:spPr>
              <a:xfrm>
                <a:off x="3851567" y="871951"/>
                <a:ext cx="7003728" cy="1842427"/>
              </a:xfrm>
              <a:prstGeom prst="rect">
                <a:avLst/>
              </a:prstGeom>
              <a:blipFill>
                <a:blip r:embed="rId7"/>
                <a:stretch>
                  <a:fillRect l="-1828" t="-3311" r="-17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Rounded Corners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39E4C0-AC94-4D8B-9070-D122DDCE4A7E}"/>
                  </a:ext>
                </a:extLst>
              </p:cNvPr>
              <p:cNvSpPr/>
              <p:nvPr/>
            </p:nvSpPr>
            <p:spPr>
              <a:xfrm>
                <a:off x="2739090" y="4153309"/>
                <a:ext cx="8370870" cy="990868"/>
              </a:xfrm>
              <a:prstGeom prst="roundRect">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r>
                  <a:rPr lang="en-US" sz="3200" dirty="0">
                    <a:solidFill>
                      <a:srgbClr val="F2F8EE"/>
                    </a:solidFill>
                    <a:latin typeface="Times New Roman" panose="02020603050405020304" pitchFamily="18" charset="0"/>
                    <a:cs typeface="Times New Roman" panose="02020603050405020304" pitchFamily="18" charset="0"/>
                  </a:rPr>
                  <a:t>Nhóm 2: </a:t>
                </a:r>
                <a14:m>
                  <m:oMath xmlns:m="http://schemas.openxmlformats.org/officeDocument/2006/math">
                    <m:f>
                      <m:fPr>
                        <m:ctrlPr>
                          <a:rPr lang="en-US" sz="3200" i="1">
                            <a:solidFill>
                              <a:srgbClr val="F2F8EE"/>
                            </a:solidFill>
                            <a:latin typeface="Cambria Math" panose="02040503050406030204" pitchFamily="18" charset="0"/>
                          </a:rPr>
                        </m:ctrlPr>
                      </m:fPr>
                      <m:num>
                        <m:r>
                          <m:rPr>
                            <m:nor/>
                          </m:rPr>
                          <a:rPr lang="en-US" sz="3200" i="0">
                            <a:solidFill>
                              <a:srgbClr val="F2F8EE"/>
                            </a:solidFill>
                            <a:latin typeface="Times New Roman" panose="02020603050405020304" pitchFamily="18" charset="0"/>
                            <a:cs typeface="Times New Roman" panose="02020603050405020304" pitchFamily="18" charset="0"/>
                          </a:rPr>
                          <m:t>3</m:t>
                        </m:r>
                      </m:num>
                      <m:den>
                        <m:r>
                          <m:rPr>
                            <m:nor/>
                          </m:rPr>
                          <a:rPr lang="en-US" sz="3200" i="0">
                            <a:solidFill>
                              <a:srgbClr val="F2F8EE"/>
                            </a:solidFill>
                            <a:latin typeface="Times New Roman" panose="02020603050405020304" pitchFamily="18" charset="0"/>
                            <a:cs typeface="Times New Roman" panose="02020603050405020304" pitchFamily="18" charset="0"/>
                          </a:rPr>
                          <m:t>4</m:t>
                        </m:r>
                      </m:den>
                    </m:f>
                    <m:r>
                      <m:rPr>
                        <m:nor/>
                      </m:rPr>
                      <a:rPr lang="en-US" sz="3200" i="1">
                        <a:solidFill>
                          <a:srgbClr val="F2F8EE"/>
                        </a:solidFill>
                        <a:latin typeface="Times New Roman" panose="02020603050405020304" pitchFamily="18" charset="0"/>
                        <a:cs typeface="Times New Roman" panose="02020603050405020304" pitchFamily="18" charset="0"/>
                      </a:rPr>
                      <m:t>xyz</m:t>
                    </m:r>
                    <m:r>
                      <m:rPr>
                        <m:nor/>
                      </m:rPr>
                      <a:rPr lang="en-US" sz="3200" i="0">
                        <a:solidFill>
                          <a:srgbClr val="F2F8EE"/>
                        </a:solidFill>
                        <a:latin typeface="Times New Roman" panose="02020603050405020304" pitchFamily="18" charset="0"/>
                        <a:cs typeface="Times New Roman" panose="02020603050405020304" pitchFamily="18" charset="0"/>
                      </a:rPr>
                      <m:t>; 7</m:t>
                    </m:r>
                    <m:r>
                      <m:rPr>
                        <m:nor/>
                      </m:rPr>
                      <a:rPr lang="en-US" sz="3200" i="1">
                        <a:solidFill>
                          <a:srgbClr val="F2F8EE"/>
                        </a:solidFill>
                        <a:latin typeface="Times New Roman" panose="02020603050405020304" pitchFamily="18" charset="0"/>
                        <a:cs typeface="Times New Roman" panose="02020603050405020304" pitchFamily="18" charset="0"/>
                      </a:rPr>
                      <m:t>xyz</m:t>
                    </m:r>
                    <m:r>
                      <a:rPr lang="en-US" sz="3200" i="1">
                        <a:latin typeface="Cambria Math" panose="02040503050406030204" pitchFamily="18" charset="0"/>
                      </a:rPr>
                      <m:t>.</m:t>
                    </m:r>
                  </m:oMath>
                </a14:m>
                <a:r>
                  <a:rPr lang="en-US" sz="3200" dirty="0"/>
                  <a:t>       </a:t>
                </a:r>
              </a:p>
            </p:txBody>
          </p:sp>
        </mc:Choice>
        <mc:Fallback xmlns="">
          <p:sp>
            <p:nvSpPr>
              <p:cNvPr id="43" name="Rectangle: Rounded Corners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539E4C0-AC94-4D8B-9070-D122DDCE4A7E}"/>
                  </a:ext>
                </a:extLst>
              </p:cNvPr>
              <p:cNvSpPr>
                <a:spLocks noRot="1" noChangeAspect="1" noMove="1" noResize="1" noEditPoints="1" noAdjustHandles="1" noChangeArrowheads="1" noChangeShapeType="1" noTextEdit="1"/>
              </p:cNvSpPr>
              <p:nvPr/>
            </p:nvSpPr>
            <p:spPr>
              <a:xfrm>
                <a:off x="2739090" y="4153309"/>
                <a:ext cx="8370870" cy="990868"/>
              </a:xfrm>
              <a:prstGeom prst="roundRect">
                <a:avLst/>
              </a:prstGeom>
              <a:blipFill>
                <a:blip r:embed="rId8"/>
                <a:stretch>
                  <a:fillRect/>
                </a:stretch>
              </a:blipFill>
              <a:ln>
                <a:noFill/>
              </a:ln>
              <a:effectLst>
                <a:outerShdw blurRad="190500" dist="228600" dir="2700000" algn="ctr">
                  <a:srgbClr val="000000">
                    <a:alpha val="30000"/>
                  </a:srgbClr>
                </a:outerShdw>
              </a:effectLst>
            </p:spPr>
            <p:txBody>
              <a:bodyPr/>
              <a:lstStyle/>
              <a:p>
                <a:r>
                  <a:rPr lang="en-US">
                    <a:noFill/>
                  </a:rPr>
                  <a:t> </a:t>
                </a:r>
              </a:p>
            </p:txBody>
          </p:sp>
        </mc:Fallback>
      </mc:AlternateContent>
      <p:sp>
        <p:nvSpPr>
          <p:cNvPr id="45" name="Rectangle 4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94644F5-A545-4B7D-8AD9-ECDF06C2151F}"/>
              </a:ext>
            </a:extLst>
          </p:cNvPr>
          <p:cNvSpPr/>
          <p:nvPr/>
        </p:nvSpPr>
        <p:spPr>
          <a:xfrm>
            <a:off x="694585" y="139149"/>
            <a:ext cx="1046921" cy="6579705"/>
          </a:xfrm>
          <a:prstGeom prst="rect">
            <a:avLst/>
          </a:prstGeom>
          <a:gradFill>
            <a:gsLst>
              <a:gs pos="61052">
                <a:srgbClr val="ED7D31">
                  <a:lumMod val="75000"/>
                </a:srgbClr>
              </a:gs>
              <a:gs pos="4000">
                <a:srgbClr val="4472C4">
                  <a:lumMod val="75000"/>
                </a:srgbClr>
              </a:gs>
              <a:gs pos="29000">
                <a:srgbClr val="70AD47">
                  <a:lumMod val="97000"/>
                  <a:lumOff val="3000"/>
                </a:srgbClr>
              </a:gs>
              <a:gs pos="100000">
                <a:srgbClr val="00B0F0"/>
              </a:gs>
            </a:gsLst>
            <a:lin ang="16200000" scaled="1"/>
          </a:gradFill>
          <a:ln w="12700" cap="flat" cmpd="sng" algn="ctr">
            <a:no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7" name="Rectangle 46"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302FAFA8-98F9-4E23-85CB-9D5C1B83B83F}"/>
              </a:ext>
            </a:extLst>
          </p:cNvPr>
          <p:cNvSpPr/>
          <p:nvPr/>
        </p:nvSpPr>
        <p:spPr>
          <a:xfrm>
            <a:off x="586168" y="-27711"/>
            <a:ext cx="1260000" cy="6876000"/>
          </a:xfrm>
          <a:prstGeom prst="rect">
            <a:avLst/>
          </a:prstGeom>
          <a:gradFill rotWithShape="1">
            <a:gsLst>
              <a:gs pos="0">
                <a:srgbClr val="FFC000">
                  <a:satMod val="103000"/>
                  <a:lumMod val="102000"/>
                  <a:tint val="94000"/>
                </a:srgbClr>
              </a:gs>
              <a:gs pos="50000">
                <a:srgbClr val="FFC000">
                  <a:satMod val="110000"/>
                  <a:lumMod val="100000"/>
                  <a:shade val="100000"/>
                </a:srgbClr>
              </a:gs>
              <a:gs pos="100000">
                <a:srgbClr val="FFC000">
                  <a:lumMod val="99000"/>
                  <a:satMod val="120000"/>
                  <a:shade val="78000"/>
                </a:srgbClr>
              </a:gs>
            </a:gsLst>
            <a:lin ang="5400000" scaled="0"/>
          </a:gradFill>
          <a:ln>
            <a:noFill/>
          </a:ln>
          <a:effectLst>
            <a:outerShdw blurRad="57150" dist="19050" dir="5400000" algn="ctr" rotWithShape="0">
              <a:srgbClr val="000000">
                <a:alpha val="63000"/>
              </a:srgbClr>
            </a:outerShdw>
            <a:softEdge rad="12700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8" name="Circle: Hollow 7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6F09241-27F7-44D9-8FF4-14CC1B72E454}"/>
              </a:ext>
            </a:extLst>
          </p:cNvPr>
          <p:cNvSpPr/>
          <p:nvPr/>
        </p:nvSpPr>
        <p:spPr>
          <a:xfrm>
            <a:off x="-59137" y="185628"/>
            <a:ext cx="2489981" cy="2471561"/>
          </a:xfrm>
          <a:prstGeom prst="donut">
            <a:avLst>
              <a:gd name="adj" fmla="val 24051"/>
            </a:avLst>
          </a:prstGeom>
          <a:gradFill>
            <a:gsLst>
              <a:gs pos="0">
                <a:srgbClr val="00B0F0"/>
              </a:gs>
              <a:gs pos="48000">
                <a:srgbClr val="FFC000">
                  <a:lumMod val="75000"/>
                </a:srgbClr>
              </a:gs>
              <a:gs pos="100000">
                <a:srgbClr val="5B9BD5">
                  <a:lumMod val="75000"/>
                </a:srgbClr>
              </a:gs>
            </a:gsLst>
            <a:lin ang="3000000" scaled="0"/>
          </a:gra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grpSp>
        <p:nvGrpSpPr>
          <p:cNvPr id="49" name="Group 48">
            <a:extLst>
              <a:ext uri="{FF2B5EF4-FFF2-40B4-BE49-F238E27FC236}">
                <a16:creationId xmlns:a16="http://schemas.microsoft.com/office/drawing/2014/main" id="{105A5382-71AD-4247-B946-D72D3CFAC647}"/>
              </a:ext>
            </a:extLst>
          </p:cNvPr>
          <p:cNvGrpSpPr/>
          <p:nvPr/>
        </p:nvGrpSpPr>
        <p:grpSpPr>
          <a:xfrm>
            <a:off x="-76515" y="139149"/>
            <a:ext cx="2527445" cy="2471561"/>
            <a:chOff x="-494973" y="1043791"/>
            <a:chExt cx="3009379" cy="2964766"/>
          </a:xfrm>
        </p:grpSpPr>
        <p:sp>
          <p:nvSpPr>
            <p:cNvPr id="50" name="Sun 49">
              <a:extLst>
                <a:ext uri="{FF2B5EF4-FFF2-40B4-BE49-F238E27FC236}">
                  <a16:creationId xmlns:a16="http://schemas.microsoft.com/office/drawing/2014/main" id="{A804B890-DEB8-4354-A83B-44DBE5FD0D93}"/>
                </a:ext>
              </a:extLst>
            </p:cNvPr>
            <p:cNvSpPr/>
            <p:nvPr/>
          </p:nvSpPr>
          <p:spPr>
            <a:xfrm>
              <a:off x="-494973" y="1043791"/>
              <a:ext cx="3009379" cy="2964766"/>
            </a:xfrm>
            <a:prstGeom prst="sun">
              <a:avLst/>
            </a:prstGeom>
            <a:solidFill>
              <a:srgbClr val="FFC000">
                <a:lumMod val="60000"/>
                <a:lumOff val="40000"/>
              </a:srgbClr>
            </a:solidFill>
            <a:ln w="12700" cap="flat" cmpd="sng" algn="ctr">
              <a:solidFill>
                <a:srgbClr val="FFFF00">
                  <a:alpha val="96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B8CFA86-953E-44F5-93BF-BEE2170B9855}"/>
                </a:ext>
              </a:extLst>
            </p:cNvPr>
            <p:cNvSpPr/>
            <p:nvPr/>
          </p:nvSpPr>
          <p:spPr>
            <a:xfrm flipH="1">
              <a:off x="223778" y="1731144"/>
              <a:ext cx="1575127" cy="1590058"/>
            </a:xfrm>
            <a:prstGeom prst="ellipse">
              <a:avLst/>
            </a:prstGeom>
            <a:solidFill>
              <a:sysClr val="windowText" lastClr="000000"/>
            </a:solidFill>
            <a:ln w="12700" cap="flat" cmpd="sng" algn="ctr">
              <a:solidFill>
                <a:sysClr val="windowText" lastClr="000000">
                  <a:shade val="50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sp>
        <p:nvSpPr>
          <p:cNvPr id="59" name="Flowchart: Connector 58">
            <a:extLst>
              <a:ext uri="{FF2B5EF4-FFF2-40B4-BE49-F238E27FC236}">
                <a16:creationId xmlns:a16="http://schemas.microsoft.com/office/drawing/2014/main" id="{416125C6-AAE5-4236-8CE2-467311D3EFB9}"/>
              </a:ext>
            </a:extLst>
          </p:cNvPr>
          <p:cNvSpPr/>
          <p:nvPr/>
        </p:nvSpPr>
        <p:spPr>
          <a:xfrm>
            <a:off x="545711" y="757545"/>
            <a:ext cx="1280160" cy="1280160"/>
          </a:xfrm>
          <a:prstGeom prst="flowChartConnector">
            <a:avLst/>
          </a:prstGeom>
          <a:solidFill>
            <a:sysClr val="windowText" lastClr="00000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1" name="Flowchart: Connector 60">
            <a:extLst>
              <a:ext uri="{FF2B5EF4-FFF2-40B4-BE49-F238E27FC236}">
                <a16:creationId xmlns:a16="http://schemas.microsoft.com/office/drawing/2014/main" id="{5A4D49C5-DE7C-4DB7-959B-DDEB909DC343}"/>
              </a:ext>
            </a:extLst>
          </p:cNvPr>
          <p:cNvSpPr/>
          <p:nvPr/>
        </p:nvSpPr>
        <p:spPr>
          <a:xfrm>
            <a:off x="545711" y="737438"/>
            <a:ext cx="1280160" cy="1300268"/>
          </a:xfrm>
          <a:prstGeom prst="flowChartConnector">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2" name="Flowchart: Connector 61">
            <a:extLst>
              <a:ext uri="{FF2B5EF4-FFF2-40B4-BE49-F238E27FC236}">
                <a16:creationId xmlns:a16="http://schemas.microsoft.com/office/drawing/2014/main" id="{AED08271-1954-4F51-837F-EC30FEEDB66C}"/>
              </a:ext>
            </a:extLst>
          </p:cNvPr>
          <p:cNvSpPr/>
          <p:nvPr/>
        </p:nvSpPr>
        <p:spPr>
          <a:xfrm>
            <a:off x="637151" y="838931"/>
            <a:ext cx="1097280" cy="1097280"/>
          </a:xfrm>
          <a:prstGeom prst="flowChartConnector">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7B3A00E-51EC-45AC-A827-A56A38D64B0B}"/>
              </a:ext>
            </a:extLst>
          </p:cNvPr>
          <p:cNvSpPr txBox="1"/>
          <p:nvPr/>
        </p:nvSpPr>
        <p:spPr>
          <a:xfrm>
            <a:off x="893959" y="783787"/>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64" name="TextBox 63">
            <a:extLst>
              <a:ext uri="{FF2B5EF4-FFF2-40B4-BE49-F238E27FC236}">
                <a16:creationId xmlns:a16="http://schemas.microsoft.com/office/drawing/2014/main" id="{0DC57EC5-5ECB-4877-A851-0D1C6F1AD6DB}"/>
              </a:ext>
            </a:extLst>
          </p:cNvPr>
          <p:cNvSpPr txBox="1"/>
          <p:nvPr/>
        </p:nvSpPr>
        <p:spPr>
          <a:xfrm>
            <a:off x="936990"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65" name="TextBox 64">
            <a:extLst>
              <a:ext uri="{FF2B5EF4-FFF2-40B4-BE49-F238E27FC236}">
                <a16:creationId xmlns:a16="http://schemas.microsoft.com/office/drawing/2014/main" id="{5A8C26F5-8EFF-4F64-BAD8-3C7DF5253318}"/>
              </a:ext>
            </a:extLst>
          </p:cNvPr>
          <p:cNvSpPr txBox="1"/>
          <p:nvPr/>
        </p:nvSpPr>
        <p:spPr>
          <a:xfrm>
            <a:off x="869350"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66" name="TextBox 65">
            <a:extLst>
              <a:ext uri="{FF2B5EF4-FFF2-40B4-BE49-F238E27FC236}">
                <a16:creationId xmlns:a16="http://schemas.microsoft.com/office/drawing/2014/main" id="{6A26569D-0BDD-4252-9D4E-B0899986CBA4}"/>
              </a:ext>
            </a:extLst>
          </p:cNvPr>
          <p:cNvSpPr txBox="1"/>
          <p:nvPr/>
        </p:nvSpPr>
        <p:spPr>
          <a:xfrm>
            <a:off x="905946" y="808573"/>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67" name="TextBox 66">
            <a:extLst>
              <a:ext uri="{FF2B5EF4-FFF2-40B4-BE49-F238E27FC236}">
                <a16:creationId xmlns:a16="http://schemas.microsoft.com/office/drawing/2014/main" id="{0A5122A9-9AF1-4B32-84B6-A81E896E762A}"/>
              </a:ext>
            </a:extLst>
          </p:cNvPr>
          <p:cNvSpPr txBox="1"/>
          <p:nvPr/>
        </p:nvSpPr>
        <p:spPr>
          <a:xfrm>
            <a:off x="88289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68" name="TextBox 67">
            <a:extLst>
              <a:ext uri="{FF2B5EF4-FFF2-40B4-BE49-F238E27FC236}">
                <a16:creationId xmlns:a16="http://schemas.microsoft.com/office/drawing/2014/main" id="{D4B416C1-0046-4435-9CAB-98AC3410B4B6}"/>
              </a:ext>
            </a:extLst>
          </p:cNvPr>
          <p:cNvSpPr txBox="1"/>
          <p:nvPr/>
        </p:nvSpPr>
        <p:spPr>
          <a:xfrm>
            <a:off x="637153" y="808573"/>
            <a:ext cx="132504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69" name="TextBox 68">
            <a:extLst>
              <a:ext uri="{FF2B5EF4-FFF2-40B4-BE49-F238E27FC236}">
                <a16:creationId xmlns:a16="http://schemas.microsoft.com/office/drawing/2014/main" id="{F08AF2A7-9B60-40E5-BA15-575B8DC006B9}"/>
              </a:ext>
            </a:extLst>
          </p:cNvPr>
          <p:cNvSpPr txBox="1"/>
          <p:nvPr/>
        </p:nvSpPr>
        <p:spPr>
          <a:xfrm>
            <a:off x="914850" y="788931"/>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70" name="TextBox 69">
            <a:extLst>
              <a:ext uri="{FF2B5EF4-FFF2-40B4-BE49-F238E27FC236}">
                <a16:creationId xmlns:a16="http://schemas.microsoft.com/office/drawing/2014/main" id="{637BCED0-3AFC-4B2E-B8B4-66B7DAA94F13}"/>
              </a:ext>
            </a:extLst>
          </p:cNvPr>
          <p:cNvSpPr txBox="1"/>
          <p:nvPr/>
        </p:nvSpPr>
        <p:spPr>
          <a:xfrm>
            <a:off x="858857" y="77653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71" name="TextBox 70">
            <a:extLst>
              <a:ext uri="{FF2B5EF4-FFF2-40B4-BE49-F238E27FC236}">
                <a16:creationId xmlns:a16="http://schemas.microsoft.com/office/drawing/2014/main" id="{351C48C7-AAA3-458D-B021-2FAA555DA526}"/>
              </a:ext>
            </a:extLst>
          </p:cNvPr>
          <p:cNvSpPr txBox="1"/>
          <p:nvPr/>
        </p:nvSpPr>
        <p:spPr>
          <a:xfrm>
            <a:off x="949006" y="769289"/>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72" name="TextBox 71">
            <a:extLst>
              <a:ext uri="{FF2B5EF4-FFF2-40B4-BE49-F238E27FC236}">
                <a16:creationId xmlns:a16="http://schemas.microsoft.com/office/drawing/2014/main" id="{B158F971-2853-4088-82C3-A3D9EDBBB276}"/>
              </a:ext>
            </a:extLst>
          </p:cNvPr>
          <p:cNvSpPr txBox="1"/>
          <p:nvPr/>
        </p:nvSpPr>
        <p:spPr>
          <a:xfrm>
            <a:off x="869350" y="792556"/>
            <a:ext cx="6992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73" name="TextBox 72">
            <a:extLst>
              <a:ext uri="{FF2B5EF4-FFF2-40B4-BE49-F238E27FC236}">
                <a16:creationId xmlns:a16="http://schemas.microsoft.com/office/drawing/2014/main" id="{C4EB5570-325E-402F-8455-D5591CBA56CE}"/>
              </a:ext>
            </a:extLst>
          </p:cNvPr>
          <p:cNvSpPr txBox="1"/>
          <p:nvPr/>
        </p:nvSpPr>
        <p:spPr>
          <a:xfrm>
            <a:off x="810610" y="835727"/>
            <a:ext cx="124209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giờ</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5" name="Picture 2" descr="게임 인터페이스 시작 버튼을 압살했다 형판 갈색에 대한 스톡 벡터 아트 및 기타 이미지 - iStock">
            <a:extLst>
              <a:ext uri="{FF2B5EF4-FFF2-40B4-BE49-F238E27FC236}">
                <a16:creationId xmlns:a16="http://schemas.microsoft.com/office/drawing/2014/main" id="{ABEDF29E-23DB-4504-B486-6D2EC7D168B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37740" y1="46394" x2="39904" y2="51202"/>
                        <a14:foregroundMark x1="43750" y1="46635" x2="43990" y2="50962"/>
                        <a14:foregroundMark x1="50000" y1="47115" x2="51442" y2="51683"/>
                        <a14:foregroundMark x1="47596" y1="52163" x2="49038" y2="46635"/>
                        <a14:foregroundMark x1="55288" y1="45192" x2="55288" y2="52163"/>
                        <a14:foregroundMark x1="57452" y1="48077" x2="57452" y2="48077"/>
                        <a14:foregroundMark x1="62981" y1="45913" x2="62981" y2="45913"/>
                        <a14:foregroundMark x1="61779" y1="46635" x2="62260" y2="51683"/>
                      </a14:backgroundRemoval>
                    </a14:imgEffect>
                  </a14:imgLayer>
                </a14:imgProps>
              </a:ext>
              <a:ext uri="{28A0092B-C50C-407E-A947-70E740481C1C}">
                <a14:useLocalDpi xmlns:a14="http://schemas.microsoft.com/office/drawing/2010/main" val="0"/>
              </a:ext>
            </a:extLst>
          </a:blip>
          <a:srcRect/>
          <a:stretch>
            <a:fillRect/>
          </a:stretch>
        </p:blipFill>
        <p:spPr bwMode="auto">
          <a:xfrm>
            <a:off x="-522004" y="1828122"/>
            <a:ext cx="3421527" cy="36806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Index of /classrooms/ID2_Fall_2015/Cindy_Reyes-Cortes/Unit  1/Hueys_css/Images">
            <a:extLst>
              <a:ext uri="{FF2B5EF4-FFF2-40B4-BE49-F238E27FC236}">
                <a16:creationId xmlns:a16="http://schemas.microsoft.com/office/drawing/2014/main" id="{F9211EB8-BE7C-452B-8147-F560D58C835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6351" y="4417928"/>
            <a:ext cx="1939636" cy="12425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9"/>
          <p:cNvSpPr>
            <a:spLocks noChangeArrowheads="1"/>
          </p:cNvSpPr>
          <p:nvPr/>
        </p:nvSpPr>
        <p:spPr bwMode="auto">
          <a:xfrm flipV="1">
            <a:off x="3713018" y="3811164"/>
            <a:ext cx="2061968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5" name="Rectangle 11"/>
          <p:cNvSpPr>
            <a:spLocks noChangeArrowheads="1"/>
          </p:cNvSpPr>
          <p:nvPr/>
        </p:nvSpPr>
        <p:spPr bwMode="auto">
          <a:xfrm>
            <a:off x="5094734" y="393659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19" name="Rectangle 15"/>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1" name="Rectangle 17"/>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23" name="Rectangle 19"/>
          <p:cNvSpPr>
            <a:spLocks noChangeArrowheads="1"/>
          </p:cNvSpPr>
          <p:nvPr/>
        </p:nvSpPr>
        <p:spPr bwMode="auto">
          <a:xfrm flipV="1">
            <a:off x="9147241" y="4998850"/>
            <a:ext cx="1794218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0" name="Rectangle 38"/>
          <p:cNvSpPr>
            <a:spLocks noChangeArrowheads="1"/>
          </p:cNvSpPr>
          <p:nvPr/>
        </p:nvSpPr>
        <p:spPr bwMode="auto">
          <a:xfrm>
            <a:off x="3963644" y="3950237"/>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2" name="Rectangle 40"/>
          <p:cNvSpPr>
            <a:spLocks noChangeArrowheads="1"/>
          </p:cNvSpPr>
          <p:nvPr/>
        </p:nvSpPr>
        <p:spPr bwMode="auto">
          <a:xfrm>
            <a:off x="7118547" y="3489408"/>
            <a:ext cx="19633958" cy="52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4" name="Rectangle 42"/>
          <p:cNvSpPr>
            <a:spLocks noChangeArrowheads="1"/>
          </p:cNvSpPr>
          <p:nvPr/>
        </p:nvSpPr>
        <p:spPr bwMode="auto">
          <a:xfrm>
            <a:off x="3381226" y="4856587"/>
            <a:ext cx="18490509" cy="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
        <p:nvSpPr>
          <p:cNvPr id="38" name="Rectangle 46"/>
          <p:cNvSpPr>
            <a:spLocks noChangeArrowheads="1"/>
          </p:cNvSpPr>
          <p:nvPr/>
        </p:nvSpPr>
        <p:spPr bwMode="auto">
          <a:xfrm>
            <a:off x="8577981" y="4849102"/>
            <a:ext cx="2161707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A3.OpenSans-San"/>
              <a:ea typeface="+mn-ea"/>
              <a:cs typeface="+mn-cs"/>
            </a:endParaRPr>
          </a:p>
        </p:txBody>
      </p:sp>
    </p:spTree>
    <p:extLst>
      <p:ext uri="{BB962C8B-B14F-4D97-AF65-F5344CB8AC3E}">
        <p14:creationId xmlns:p14="http://schemas.microsoft.com/office/powerpoint/2010/main" val="21485048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8" presetClass="emph" presetSubtype="0" repeatCount="indefinite" fill="hold" grpId="1" nodeType="afterEffect">
                                  <p:stCondLst>
                                    <p:cond delay="0"/>
                                  </p:stCondLst>
                                  <p:childTnLst>
                                    <p:animRot by="21600000">
                                      <p:cBhvr>
                                        <p:cTn id="12" dur="2000" fill="hold"/>
                                        <p:tgtEl>
                                          <p:spTgt spid="48"/>
                                        </p:tgtEl>
                                        <p:attrNameLst>
                                          <p:attrName>r</p:attrName>
                                        </p:attrNameLst>
                                      </p:cBhvr>
                                    </p:animRot>
                                  </p:childTnLst>
                                </p:cTn>
                              </p:par>
                              <p:par>
                                <p:cTn id="13" presetID="12" presetClass="exit" presetSubtype="4" fill="hold" grpId="0" nodeType="withEffect">
                                  <p:stCondLst>
                                    <p:cond delay="0"/>
                                  </p:stCondLst>
                                  <p:childTnLst>
                                    <p:anim calcmode="lin" valueType="num">
                                      <p:cBhvr additive="base">
                                        <p:cTn id="14" dur="2000"/>
                                        <p:tgtEl>
                                          <p:spTgt spid="47"/>
                                        </p:tgtEl>
                                        <p:attrNameLst>
                                          <p:attrName>ppt_y</p:attrName>
                                        </p:attrNameLst>
                                      </p:cBhvr>
                                      <p:tavLst>
                                        <p:tav tm="0">
                                          <p:val>
                                            <p:strVal val="#ppt_y"/>
                                          </p:val>
                                        </p:tav>
                                        <p:tav tm="100000">
                                          <p:val>
                                            <p:strVal val="#ppt_y+#ppt_h*1.125000"/>
                                          </p:val>
                                        </p:tav>
                                      </p:tavLst>
                                    </p:anim>
                                    <p:animEffect transition="out" filter="wipe(down)">
                                      <p:cBhvr>
                                        <p:cTn id="15" dur="2000"/>
                                        <p:tgtEl>
                                          <p:spTgt spid="47"/>
                                        </p:tgtEl>
                                      </p:cBhvr>
                                    </p:animEffect>
                                    <p:set>
                                      <p:cBhvr>
                                        <p:cTn id="16" dur="1" fill="hold">
                                          <p:stCondLst>
                                            <p:cond delay="1999"/>
                                          </p:stCondLst>
                                        </p:cTn>
                                        <p:tgtEl>
                                          <p:spTgt spid="4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fade">
                                      <p:cBhvr>
                                        <p:cTn id="19" dur="750"/>
                                        <p:tgtEl>
                                          <p:spTgt spid="75"/>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750"/>
                                        <p:tgtEl>
                                          <p:spTgt spid="76"/>
                                        </p:tgtEl>
                                      </p:cBhvr>
                                    </p:animEffect>
                                  </p:childTnLst>
                                  <p:subTnLst>
                                    <p:audio>
                                      <p:cMediaNode>
                                        <p:cTn display="0" masterRel="sameClick">
                                          <p:stCondLst>
                                            <p:cond evt="begin" delay="0">
                                              <p:tn val="21"/>
                                            </p:cond>
                                          </p:stCondLst>
                                          <p:endCondLst>
                                            <p:cond evt="onStopAudio" delay="0">
                                              <p:tgtEl>
                                                <p:sldTgt/>
                                              </p:tgtEl>
                                            </p:cond>
                                          </p:endCondLst>
                                        </p:cTn>
                                        <p:tgtEl>
                                          <p:sndTgt r:embed="rId2" name="arrow.wav"/>
                                        </p:tgtEl>
                                      </p:cMediaNode>
                                    </p:audio>
                                  </p:subTnLst>
                                </p:cTn>
                              </p:par>
                            </p:childTnLst>
                          </p:cTn>
                        </p:par>
                        <p:par>
                          <p:cTn id="24" fill="hold">
                            <p:stCondLst>
                              <p:cond delay="3250"/>
                            </p:stCondLst>
                            <p:childTnLst>
                              <p:par>
                                <p:cTn id="25" presetID="8" presetClass="emph" presetSubtype="0" repeatCount="indefinite" fill="hold" nodeType="afterEffect">
                                  <p:stCondLst>
                                    <p:cond delay="0"/>
                                  </p:stCondLst>
                                  <p:childTnLst>
                                    <p:animRot by="21600000">
                                      <p:cBhvr>
                                        <p:cTn id="26" dur="2000" fill="hold"/>
                                        <p:tgtEl>
                                          <p:spTgt spid="49"/>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1" nodeType="click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fade">
                                      <p:cBhvr>
                                        <p:cTn id="31" dur="500"/>
                                        <p:tgtEl>
                                          <p:spTgt spid="5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1" nodeType="click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fade">
                                      <p:cBhvr>
                                        <p:cTn id="41"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5"/>
                    </p:tgtEl>
                  </p:cond>
                </p:stCondLst>
                <p:endSync evt="end" delay="0">
                  <p:rtn val="all"/>
                </p:endSync>
                <p:childTnLst>
                  <p:par>
                    <p:cTn id="43" fill="hold">
                      <p:stCondLst>
                        <p:cond delay="0"/>
                      </p:stCondLst>
                      <p:childTnLst>
                        <p:par>
                          <p:cTn id="44" fill="hold">
                            <p:stCondLst>
                              <p:cond delay="0"/>
                            </p:stCondLst>
                            <p:childTnLst>
                              <p:par>
                                <p:cTn id="45" presetID="21" presetClass="entr" presetSubtype="1" repeatCount="1000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wheel(1)">
                                      <p:cBhvr>
                                        <p:cTn id="47" dur="1000"/>
                                        <p:tgtEl>
                                          <p:spTgt spid="62"/>
                                        </p:tgtEl>
                                      </p:cBhvr>
                                    </p:animEffect>
                                  </p:childTnLst>
                                </p:cTn>
                              </p:par>
                              <p:par>
                                <p:cTn id="48" presetID="21" presetClass="entr" presetSubtype="1" repeatCount="10000" fill="hold" grpId="0" nodeType="withEffect">
                                  <p:stCondLst>
                                    <p:cond delay="0"/>
                                  </p:stCondLst>
                                  <p:childTnLst>
                                    <p:set>
                                      <p:cBhvr>
                                        <p:cTn id="49" dur="1" fill="hold">
                                          <p:stCondLst>
                                            <p:cond delay="0"/>
                                          </p:stCondLst>
                                        </p:cTn>
                                        <p:tgtEl>
                                          <p:spTgt spid="61"/>
                                        </p:tgtEl>
                                        <p:attrNameLst>
                                          <p:attrName>style.visibility</p:attrName>
                                        </p:attrNameLst>
                                      </p:cBhvr>
                                      <p:to>
                                        <p:strVal val="visible"/>
                                      </p:to>
                                    </p:set>
                                    <p:animEffect transition="in" filter="wheel(1)">
                                      <p:cBhvr>
                                        <p:cTn id="50" dur="1000"/>
                                        <p:tgtEl>
                                          <p:spTgt spid="6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animEffect transition="in" filter="fade">
                                      <p:cBhvr>
                                        <p:cTn id="53" dur="1000"/>
                                        <p:tgtEl>
                                          <p:spTgt spid="68"/>
                                        </p:tgtEl>
                                      </p:cBhvr>
                                    </p:animEffect>
                                  </p:childTnLst>
                                </p:cTn>
                              </p:par>
                              <p:par>
                                <p:cTn id="54" presetID="10" presetClass="exit" presetSubtype="0" fill="hold" grpId="1" nodeType="withEffect">
                                  <p:stCondLst>
                                    <p:cond delay="1000"/>
                                  </p:stCondLst>
                                  <p:childTnLst>
                                    <p:animEffect transition="out" filter="fade">
                                      <p:cBhvr>
                                        <p:cTn id="55" dur="250"/>
                                        <p:tgtEl>
                                          <p:spTgt spid="68"/>
                                        </p:tgtEl>
                                      </p:cBhvr>
                                    </p:animEffect>
                                    <p:set>
                                      <p:cBhvr>
                                        <p:cTn id="56" dur="1" fill="hold">
                                          <p:stCondLst>
                                            <p:cond delay="249"/>
                                          </p:stCondLst>
                                        </p:cTn>
                                        <p:tgtEl>
                                          <p:spTgt spid="68"/>
                                        </p:tgtEl>
                                        <p:attrNameLst>
                                          <p:attrName>style.visibility</p:attrName>
                                        </p:attrNameLst>
                                      </p:cBhvr>
                                      <p:to>
                                        <p:strVal val="hidden"/>
                                      </p:to>
                                    </p:set>
                                  </p:childTnLst>
                                </p:cTn>
                              </p:par>
                              <p:par>
                                <p:cTn id="57" presetID="10" presetClass="entr" presetSubtype="0" fill="hold" grpId="0" nodeType="withEffect">
                                  <p:stCondLst>
                                    <p:cond delay="1000"/>
                                  </p:stCondLst>
                                  <p:childTnLst>
                                    <p:set>
                                      <p:cBhvr>
                                        <p:cTn id="58" dur="1" fill="hold">
                                          <p:stCondLst>
                                            <p:cond delay="0"/>
                                          </p:stCondLst>
                                        </p:cTn>
                                        <p:tgtEl>
                                          <p:spTgt spid="69"/>
                                        </p:tgtEl>
                                        <p:attrNameLst>
                                          <p:attrName>style.visibility</p:attrName>
                                        </p:attrNameLst>
                                      </p:cBhvr>
                                      <p:to>
                                        <p:strVal val="visible"/>
                                      </p:to>
                                    </p:set>
                                    <p:animEffect transition="in" filter="fade">
                                      <p:cBhvr>
                                        <p:cTn id="59" dur="1000"/>
                                        <p:tgtEl>
                                          <p:spTgt spid="69"/>
                                        </p:tgtEl>
                                      </p:cBhvr>
                                    </p:animEffect>
                                  </p:childTnLst>
                                </p:cTn>
                              </p:par>
                              <p:par>
                                <p:cTn id="60" presetID="10" presetClass="exit" presetSubtype="0" fill="hold" grpId="1" nodeType="withEffect">
                                  <p:stCondLst>
                                    <p:cond delay="2000"/>
                                  </p:stCondLst>
                                  <p:childTnLst>
                                    <p:animEffect transition="out" filter="fade">
                                      <p:cBhvr>
                                        <p:cTn id="61" dur="250"/>
                                        <p:tgtEl>
                                          <p:spTgt spid="69"/>
                                        </p:tgtEl>
                                      </p:cBhvr>
                                    </p:animEffect>
                                    <p:set>
                                      <p:cBhvr>
                                        <p:cTn id="62" dur="1" fill="hold">
                                          <p:stCondLst>
                                            <p:cond delay="249"/>
                                          </p:stCondLst>
                                        </p:cTn>
                                        <p:tgtEl>
                                          <p:spTgt spid="69"/>
                                        </p:tgtEl>
                                        <p:attrNameLst>
                                          <p:attrName>style.visibility</p:attrName>
                                        </p:attrNameLst>
                                      </p:cBhvr>
                                      <p:to>
                                        <p:strVal val="hidden"/>
                                      </p:to>
                                    </p:set>
                                  </p:childTnLst>
                                </p:cTn>
                              </p:par>
                              <p:par>
                                <p:cTn id="63" presetID="10" presetClass="entr" presetSubtype="0" fill="hold" grpId="0" nodeType="withEffect">
                                  <p:stCondLst>
                                    <p:cond delay="2000"/>
                                  </p:stCondLst>
                                  <p:childTnLst>
                                    <p:set>
                                      <p:cBhvr>
                                        <p:cTn id="64" dur="1" fill="hold">
                                          <p:stCondLst>
                                            <p:cond delay="0"/>
                                          </p:stCondLst>
                                        </p:cTn>
                                        <p:tgtEl>
                                          <p:spTgt spid="66"/>
                                        </p:tgtEl>
                                        <p:attrNameLst>
                                          <p:attrName>style.visibility</p:attrName>
                                        </p:attrNameLst>
                                      </p:cBhvr>
                                      <p:to>
                                        <p:strVal val="visible"/>
                                      </p:to>
                                    </p:set>
                                    <p:animEffect transition="in" filter="fade">
                                      <p:cBhvr>
                                        <p:cTn id="65" dur="1000"/>
                                        <p:tgtEl>
                                          <p:spTgt spid="66"/>
                                        </p:tgtEl>
                                      </p:cBhvr>
                                    </p:animEffect>
                                  </p:childTnLst>
                                </p:cTn>
                              </p:par>
                              <p:par>
                                <p:cTn id="66" presetID="10" presetClass="exit" presetSubtype="0" fill="hold" grpId="1" nodeType="withEffect">
                                  <p:stCondLst>
                                    <p:cond delay="3000"/>
                                  </p:stCondLst>
                                  <p:childTnLst>
                                    <p:animEffect transition="out" filter="fade">
                                      <p:cBhvr>
                                        <p:cTn id="67" dur="250"/>
                                        <p:tgtEl>
                                          <p:spTgt spid="66"/>
                                        </p:tgtEl>
                                      </p:cBhvr>
                                    </p:animEffect>
                                    <p:set>
                                      <p:cBhvr>
                                        <p:cTn id="68" dur="1" fill="hold">
                                          <p:stCondLst>
                                            <p:cond delay="249"/>
                                          </p:stCondLst>
                                        </p:cTn>
                                        <p:tgtEl>
                                          <p:spTgt spid="66"/>
                                        </p:tgtEl>
                                        <p:attrNameLst>
                                          <p:attrName>style.visibility</p:attrName>
                                        </p:attrNameLst>
                                      </p:cBhvr>
                                      <p:to>
                                        <p:strVal val="hidden"/>
                                      </p:to>
                                    </p:set>
                                  </p:childTnLst>
                                </p:cTn>
                              </p:par>
                              <p:par>
                                <p:cTn id="69" presetID="10" presetClass="entr" presetSubtype="0" fill="hold" grpId="0" nodeType="withEffect">
                                  <p:stCondLst>
                                    <p:cond delay="3000"/>
                                  </p:stCondLst>
                                  <p:childTnLst>
                                    <p:set>
                                      <p:cBhvr>
                                        <p:cTn id="70" dur="1" fill="hold">
                                          <p:stCondLst>
                                            <p:cond delay="0"/>
                                          </p:stCondLst>
                                        </p:cTn>
                                        <p:tgtEl>
                                          <p:spTgt spid="67"/>
                                        </p:tgtEl>
                                        <p:attrNameLst>
                                          <p:attrName>style.visibility</p:attrName>
                                        </p:attrNameLst>
                                      </p:cBhvr>
                                      <p:to>
                                        <p:strVal val="visible"/>
                                      </p:to>
                                    </p:set>
                                    <p:animEffect transition="in" filter="fade">
                                      <p:cBhvr>
                                        <p:cTn id="71" dur="1000"/>
                                        <p:tgtEl>
                                          <p:spTgt spid="67"/>
                                        </p:tgtEl>
                                      </p:cBhvr>
                                    </p:animEffect>
                                  </p:childTnLst>
                                </p:cTn>
                              </p:par>
                              <p:par>
                                <p:cTn id="72" presetID="10" presetClass="exit" presetSubtype="0" fill="hold" grpId="1" nodeType="withEffect">
                                  <p:stCondLst>
                                    <p:cond delay="4000"/>
                                  </p:stCondLst>
                                  <p:childTnLst>
                                    <p:animEffect transition="out" filter="fade">
                                      <p:cBhvr>
                                        <p:cTn id="73" dur="250"/>
                                        <p:tgtEl>
                                          <p:spTgt spid="67"/>
                                        </p:tgtEl>
                                      </p:cBhvr>
                                    </p:animEffect>
                                    <p:set>
                                      <p:cBhvr>
                                        <p:cTn id="74" dur="1" fill="hold">
                                          <p:stCondLst>
                                            <p:cond delay="249"/>
                                          </p:stCondLst>
                                        </p:cTn>
                                        <p:tgtEl>
                                          <p:spTgt spid="67"/>
                                        </p:tgtEl>
                                        <p:attrNameLst>
                                          <p:attrName>style.visibility</p:attrName>
                                        </p:attrNameLst>
                                      </p:cBhvr>
                                      <p:to>
                                        <p:strVal val="hidden"/>
                                      </p:to>
                                    </p:set>
                                  </p:childTnLst>
                                </p:cTn>
                              </p:par>
                              <p:par>
                                <p:cTn id="75" presetID="10" presetClass="entr" presetSubtype="0" fill="hold" grpId="0" nodeType="withEffect">
                                  <p:stCondLst>
                                    <p:cond delay="4000"/>
                                  </p:stCondLst>
                                  <p:childTnLst>
                                    <p:set>
                                      <p:cBhvr>
                                        <p:cTn id="76" dur="1" fill="hold">
                                          <p:stCondLst>
                                            <p:cond delay="0"/>
                                          </p:stCondLst>
                                        </p:cTn>
                                        <p:tgtEl>
                                          <p:spTgt spid="65"/>
                                        </p:tgtEl>
                                        <p:attrNameLst>
                                          <p:attrName>style.visibility</p:attrName>
                                        </p:attrNameLst>
                                      </p:cBhvr>
                                      <p:to>
                                        <p:strVal val="visible"/>
                                      </p:to>
                                    </p:set>
                                    <p:animEffect transition="in" filter="fade">
                                      <p:cBhvr>
                                        <p:cTn id="77" dur="1000"/>
                                        <p:tgtEl>
                                          <p:spTgt spid="65"/>
                                        </p:tgtEl>
                                      </p:cBhvr>
                                    </p:animEffect>
                                  </p:childTnLst>
                                </p:cTn>
                              </p:par>
                              <p:par>
                                <p:cTn id="78" presetID="10" presetClass="exit" presetSubtype="0" fill="hold" grpId="1" nodeType="withEffect">
                                  <p:stCondLst>
                                    <p:cond delay="5000"/>
                                  </p:stCondLst>
                                  <p:childTnLst>
                                    <p:animEffect transition="out" filter="fade">
                                      <p:cBhvr>
                                        <p:cTn id="79" dur="250"/>
                                        <p:tgtEl>
                                          <p:spTgt spid="65"/>
                                        </p:tgtEl>
                                      </p:cBhvr>
                                    </p:animEffect>
                                    <p:set>
                                      <p:cBhvr>
                                        <p:cTn id="80" dur="1" fill="hold">
                                          <p:stCondLst>
                                            <p:cond delay="249"/>
                                          </p:stCondLst>
                                        </p:cTn>
                                        <p:tgtEl>
                                          <p:spTgt spid="65"/>
                                        </p:tgtEl>
                                        <p:attrNameLst>
                                          <p:attrName>style.visibility</p:attrName>
                                        </p:attrNameLst>
                                      </p:cBhvr>
                                      <p:to>
                                        <p:strVal val="hidden"/>
                                      </p:to>
                                    </p:set>
                                  </p:childTnLst>
                                </p:cTn>
                              </p:par>
                              <p:par>
                                <p:cTn id="81" presetID="10" presetClass="entr" presetSubtype="0" fill="hold" grpId="0" nodeType="withEffect">
                                  <p:stCondLst>
                                    <p:cond delay="5000"/>
                                  </p:stCondLst>
                                  <p:childTnLst>
                                    <p:set>
                                      <p:cBhvr>
                                        <p:cTn id="82" dur="1" fill="hold">
                                          <p:stCondLst>
                                            <p:cond delay="0"/>
                                          </p:stCondLst>
                                        </p:cTn>
                                        <p:tgtEl>
                                          <p:spTgt spid="64"/>
                                        </p:tgtEl>
                                        <p:attrNameLst>
                                          <p:attrName>style.visibility</p:attrName>
                                        </p:attrNameLst>
                                      </p:cBhvr>
                                      <p:to>
                                        <p:strVal val="visible"/>
                                      </p:to>
                                    </p:set>
                                    <p:animEffect transition="in" filter="fade">
                                      <p:cBhvr>
                                        <p:cTn id="83" dur="1000"/>
                                        <p:tgtEl>
                                          <p:spTgt spid="64"/>
                                        </p:tgtEl>
                                      </p:cBhvr>
                                    </p:animEffect>
                                  </p:childTnLst>
                                </p:cTn>
                              </p:par>
                              <p:par>
                                <p:cTn id="84" presetID="10" presetClass="exit" presetSubtype="0" fill="hold" grpId="1" nodeType="withEffect">
                                  <p:stCondLst>
                                    <p:cond delay="6000"/>
                                  </p:stCondLst>
                                  <p:childTnLst>
                                    <p:animEffect transition="out" filter="fade">
                                      <p:cBhvr>
                                        <p:cTn id="85" dur="250"/>
                                        <p:tgtEl>
                                          <p:spTgt spid="64"/>
                                        </p:tgtEl>
                                      </p:cBhvr>
                                    </p:animEffect>
                                    <p:set>
                                      <p:cBhvr>
                                        <p:cTn id="86" dur="1" fill="hold">
                                          <p:stCondLst>
                                            <p:cond delay="249"/>
                                          </p:stCondLst>
                                        </p:cTn>
                                        <p:tgtEl>
                                          <p:spTgt spid="64"/>
                                        </p:tgtEl>
                                        <p:attrNameLst>
                                          <p:attrName>style.visibility</p:attrName>
                                        </p:attrNameLst>
                                      </p:cBhvr>
                                      <p:to>
                                        <p:strVal val="hidden"/>
                                      </p:to>
                                    </p:set>
                                  </p:childTnLst>
                                </p:cTn>
                              </p:par>
                              <p:par>
                                <p:cTn id="87" presetID="10" presetClass="entr" presetSubtype="0" fill="hold" grpId="0" nodeType="withEffect">
                                  <p:stCondLst>
                                    <p:cond delay="6000"/>
                                  </p:stCondLst>
                                  <p:childTnLst>
                                    <p:set>
                                      <p:cBhvr>
                                        <p:cTn id="88" dur="1" fill="hold">
                                          <p:stCondLst>
                                            <p:cond delay="0"/>
                                          </p:stCondLst>
                                        </p:cTn>
                                        <p:tgtEl>
                                          <p:spTgt spid="70"/>
                                        </p:tgtEl>
                                        <p:attrNameLst>
                                          <p:attrName>style.visibility</p:attrName>
                                        </p:attrNameLst>
                                      </p:cBhvr>
                                      <p:to>
                                        <p:strVal val="visible"/>
                                      </p:to>
                                    </p:set>
                                    <p:animEffect transition="in" filter="fade">
                                      <p:cBhvr>
                                        <p:cTn id="89" dur="1000"/>
                                        <p:tgtEl>
                                          <p:spTgt spid="70"/>
                                        </p:tgtEl>
                                      </p:cBhvr>
                                    </p:animEffect>
                                  </p:childTnLst>
                                </p:cTn>
                              </p:par>
                              <p:par>
                                <p:cTn id="90" presetID="10" presetClass="exit" presetSubtype="0" fill="hold" grpId="1" nodeType="withEffect">
                                  <p:stCondLst>
                                    <p:cond delay="7000"/>
                                  </p:stCondLst>
                                  <p:childTnLst>
                                    <p:animEffect transition="out" filter="fade">
                                      <p:cBhvr>
                                        <p:cTn id="91" dur="250"/>
                                        <p:tgtEl>
                                          <p:spTgt spid="70"/>
                                        </p:tgtEl>
                                      </p:cBhvr>
                                    </p:animEffect>
                                    <p:set>
                                      <p:cBhvr>
                                        <p:cTn id="92" dur="1" fill="hold">
                                          <p:stCondLst>
                                            <p:cond delay="249"/>
                                          </p:stCondLst>
                                        </p:cTn>
                                        <p:tgtEl>
                                          <p:spTgt spid="70"/>
                                        </p:tgtEl>
                                        <p:attrNameLst>
                                          <p:attrName>style.visibility</p:attrName>
                                        </p:attrNameLst>
                                      </p:cBhvr>
                                      <p:to>
                                        <p:strVal val="hidden"/>
                                      </p:to>
                                    </p:set>
                                  </p:childTnLst>
                                </p:cTn>
                              </p:par>
                              <p:par>
                                <p:cTn id="93" presetID="10" presetClass="entr" presetSubtype="0" fill="hold" grpId="0" nodeType="withEffect">
                                  <p:stCondLst>
                                    <p:cond delay="7000"/>
                                  </p:stCondLst>
                                  <p:childTnLst>
                                    <p:set>
                                      <p:cBhvr>
                                        <p:cTn id="94" dur="1" fill="hold">
                                          <p:stCondLst>
                                            <p:cond delay="0"/>
                                          </p:stCondLst>
                                        </p:cTn>
                                        <p:tgtEl>
                                          <p:spTgt spid="71"/>
                                        </p:tgtEl>
                                        <p:attrNameLst>
                                          <p:attrName>style.visibility</p:attrName>
                                        </p:attrNameLst>
                                      </p:cBhvr>
                                      <p:to>
                                        <p:strVal val="visible"/>
                                      </p:to>
                                    </p:set>
                                    <p:animEffect transition="in" filter="fade">
                                      <p:cBhvr>
                                        <p:cTn id="95" dur="1000"/>
                                        <p:tgtEl>
                                          <p:spTgt spid="71"/>
                                        </p:tgtEl>
                                      </p:cBhvr>
                                    </p:animEffect>
                                  </p:childTnLst>
                                </p:cTn>
                              </p:par>
                              <p:par>
                                <p:cTn id="96" presetID="10" presetClass="exit" presetSubtype="0" fill="hold" grpId="1" nodeType="withEffect">
                                  <p:stCondLst>
                                    <p:cond delay="8000"/>
                                  </p:stCondLst>
                                  <p:childTnLst>
                                    <p:animEffect transition="out" filter="fade">
                                      <p:cBhvr>
                                        <p:cTn id="97" dur="250"/>
                                        <p:tgtEl>
                                          <p:spTgt spid="71"/>
                                        </p:tgtEl>
                                      </p:cBhvr>
                                    </p:animEffect>
                                    <p:set>
                                      <p:cBhvr>
                                        <p:cTn id="98" dur="1" fill="hold">
                                          <p:stCondLst>
                                            <p:cond delay="249"/>
                                          </p:stCondLst>
                                        </p:cTn>
                                        <p:tgtEl>
                                          <p:spTgt spid="71"/>
                                        </p:tgtEl>
                                        <p:attrNameLst>
                                          <p:attrName>style.visibility</p:attrName>
                                        </p:attrNameLst>
                                      </p:cBhvr>
                                      <p:to>
                                        <p:strVal val="hidden"/>
                                      </p:to>
                                    </p:set>
                                  </p:childTnLst>
                                </p:cTn>
                              </p:par>
                              <p:par>
                                <p:cTn id="99" presetID="10" presetClass="entr" presetSubtype="0" fill="hold" grpId="0" nodeType="withEffect">
                                  <p:stCondLst>
                                    <p:cond delay="8000"/>
                                  </p:stCondLst>
                                  <p:childTnLst>
                                    <p:set>
                                      <p:cBhvr>
                                        <p:cTn id="100" dur="1" fill="hold">
                                          <p:stCondLst>
                                            <p:cond delay="0"/>
                                          </p:stCondLst>
                                        </p:cTn>
                                        <p:tgtEl>
                                          <p:spTgt spid="72"/>
                                        </p:tgtEl>
                                        <p:attrNameLst>
                                          <p:attrName>style.visibility</p:attrName>
                                        </p:attrNameLst>
                                      </p:cBhvr>
                                      <p:to>
                                        <p:strVal val="visible"/>
                                      </p:to>
                                    </p:set>
                                    <p:animEffect transition="in" filter="fade">
                                      <p:cBhvr>
                                        <p:cTn id="101" dur="1000"/>
                                        <p:tgtEl>
                                          <p:spTgt spid="72"/>
                                        </p:tgtEl>
                                      </p:cBhvr>
                                    </p:animEffect>
                                  </p:childTnLst>
                                </p:cTn>
                              </p:par>
                              <p:par>
                                <p:cTn id="102" presetID="10" presetClass="exit" presetSubtype="0" fill="hold" grpId="1" nodeType="withEffect">
                                  <p:stCondLst>
                                    <p:cond delay="9000"/>
                                  </p:stCondLst>
                                  <p:childTnLst>
                                    <p:animEffect transition="out" filter="fade">
                                      <p:cBhvr>
                                        <p:cTn id="103" dur="250"/>
                                        <p:tgtEl>
                                          <p:spTgt spid="72"/>
                                        </p:tgtEl>
                                      </p:cBhvr>
                                    </p:animEffect>
                                    <p:set>
                                      <p:cBhvr>
                                        <p:cTn id="104" dur="1" fill="hold">
                                          <p:stCondLst>
                                            <p:cond delay="249"/>
                                          </p:stCondLst>
                                        </p:cTn>
                                        <p:tgtEl>
                                          <p:spTgt spid="72"/>
                                        </p:tgtEl>
                                        <p:attrNameLst>
                                          <p:attrName>style.visibility</p:attrName>
                                        </p:attrNameLst>
                                      </p:cBhvr>
                                      <p:to>
                                        <p:strVal val="hidden"/>
                                      </p:to>
                                    </p:set>
                                  </p:childTnLst>
                                </p:cTn>
                              </p:par>
                              <p:par>
                                <p:cTn id="105" presetID="10" presetClass="entr" presetSubtype="0" fill="hold" grpId="0" nodeType="withEffect">
                                  <p:stCondLst>
                                    <p:cond delay="9000"/>
                                  </p:stCondLst>
                                  <p:childTnLst>
                                    <p:set>
                                      <p:cBhvr>
                                        <p:cTn id="106" dur="1" fill="hold">
                                          <p:stCondLst>
                                            <p:cond delay="0"/>
                                          </p:stCondLst>
                                        </p:cTn>
                                        <p:tgtEl>
                                          <p:spTgt spid="63"/>
                                        </p:tgtEl>
                                        <p:attrNameLst>
                                          <p:attrName>style.visibility</p:attrName>
                                        </p:attrNameLst>
                                      </p:cBhvr>
                                      <p:to>
                                        <p:strVal val="visible"/>
                                      </p:to>
                                    </p:set>
                                    <p:animEffect transition="in" filter="fade">
                                      <p:cBhvr>
                                        <p:cTn id="107" dur="1000"/>
                                        <p:tgtEl>
                                          <p:spTgt spid="63"/>
                                        </p:tgtEl>
                                      </p:cBhvr>
                                    </p:animEffect>
                                  </p:childTnLst>
                                </p:cTn>
                              </p:par>
                              <p:par>
                                <p:cTn id="108" presetID="10" presetClass="exit" presetSubtype="0" fill="hold" grpId="1" nodeType="withEffect">
                                  <p:stCondLst>
                                    <p:cond delay="10000"/>
                                  </p:stCondLst>
                                  <p:childTnLst>
                                    <p:animEffect transition="out" filter="fade">
                                      <p:cBhvr>
                                        <p:cTn id="109" dur="250"/>
                                        <p:tgtEl>
                                          <p:spTgt spid="63"/>
                                        </p:tgtEl>
                                      </p:cBhvr>
                                    </p:animEffect>
                                    <p:set>
                                      <p:cBhvr>
                                        <p:cTn id="110" dur="1" fill="hold">
                                          <p:stCondLst>
                                            <p:cond delay="249"/>
                                          </p:stCondLst>
                                        </p:cTn>
                                        <p:tgtEl>
                                          <p:spTgt spid="63"/>
                                        </p:tgtEl>
                                        <p:attrNameLst>
                                          <p:attrName>style.visibility</p:attrName>
                                        </p:attrNameLst>
                                      </p:cBhvr>
                                      <p:to>
                                        <p:strVal val="hidden"/>
                                      </p:to>
                                    </p:set>
                                  </p:childTnLst>
                                </p:cTn>
                              </p:par>
                              <p:par>
                                <p:cTn id="111" presetID="10" presetClass="entr" presetSubtype="0" fill="hold" grpId="0" nodeType="withEffect">
                                  <p:stCondLst>
                                    <p:cond delay="10000"/>
                                  </p:stCondLst>
                                  <p:childTnLst>
                                    <p:set>
                                      <p:cBhvr>
                                        <p:cTn id="112" dur="1" fill="hold">
                                          <p:stCondLst>
                                            <p:cond delay="0"/>
                                          </p:stCondLst>
                                        </p:cTn>
                                        <p:tgtEl>
                                          <p:spTgt spid="73"/>
                                        </p:tgtEl>
                                        <p:attrNameLst>
                                          <p:attrName>style.visibility</p:attrName>
                                        </p:attrNameLst>
                                      </p:cBhvr>
                                      <p:to>
                                        <p:strVal val="visible"/>
                                      </p:to>
                                    </p:set>
                                    <p:animEffect transition="in" filter="fade">
                                      <p:cBhvr>
                                        <p:cTn id="113" dur="4250"/>
                                        <p:tgtEl>
                                          <p:spTgt spid="73"/>
                                        </p:tgtEl>
                                      </p:cBhvr>
                                    </p:animEffect>
                                  </p:childTnLst>
                                </p:cTn>
                              </p:par>
                            </p:childTnLst>
                          </p:cTn>
                        </p:par>
                      </p:childTnLst>
                    </p:cTn>
                  </p:par>
                </p:childTnLst>
              </p:cTn>
              <p:nextCondLst>
                <p:cond evt="onClick" delay="0">
                  <p:tgtEl>
                    <p:spTgt spid="75"/>
                  </p:tgtEl>
                </p:cond>
              </p:nextCondLst>
            </p:seq>
          </p:childTnLst>
        </p:cTn>
      </p:par>
    </p:tnLst>
    <p:bldLst>
      <p:bldP spid="51" grpId="1" animBg="1"/>
      <p:bldP spid="52" grpId="1" animBg="1"/>
      <p:bldP spid="43" grpId="1" animBg="1"/>
      <p:bldP spid="47" grpId="0" animBg="1"/>
      <p:bldP spid="48" grpId="0" animBg="1"/>
      <p:bldP spid="48" grpId="1" animBg="1"/>
      <p:bldP spid="61" grpId="0" animBg="1"/>
      <p:bldP spid="62" grpId="0" animBg="1"/>
      <p:bldP spid="63" grpId="0"/>
      <p:bldP spid="63" grpId="1"/>
      <p:bldP spid="64" grpId="0"/>
      <p:bldP spid="64" grpId="1"/>
      <p:bldP spid="65" grpId="0"/>
      <p:bldP spid="65" grpId="1"/>
      <p:bldP spid="66" grpId="0"/>
      <p:bldP spid="66" grpId="1"/>
      <p:bldP spid="67" grpId="0"/>
      <p:bldP spid="67" grpId="1"/>
      <p:bldP spid="68" grpId="0"/>
      <p:bldP spid="68" grpId="1"/>
      <p:bldP spid="69" grpId="0"/>
      <p:bldP spid="69" grpId="1"/>
      <p:bldP spid="70" grpId="0"/>
      <p:bldP spid="70" grpId="1"/>
      <p:bldP spid="71" grpId="0"/>
      <p:bldP spid="71" grpId="1"/>
      <p:bldP spid="72" grpId="0"/>
      <p:bldP spid="72" grpId="1"/>
      <p:bldP spid="7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7727623-05C5-3A17-3B02-24ADF6444BB6}"/>
              </a:ext>
            </a:extLst>
          </p:cNvPr>
          <p:cNvSpPr txBox="1"/>
          <p:nvPr/>
        </p:nvSpPr>
        <p:spPr>
          <a:xfrm>
            <a:off x="708849" y="986112"/>
            <a:ext cx="6096000" cy="584775"/>
          </a:xfrm>
          <a:prstGeom prst="rect">
            <a:avLst/>
          </a:prstGeom>
          <a:noFill/>
        </p:spPr>
        <p:txBody>
          <a:bodyPr wrap="square">
            <a:spAutoFit/>
          </a:bodyPr>
          <a:lstStyle/>
          <a:p>
            <a:pPr>
              <a:spcBef>
                <a:spcPts val="600"/>
              </a:spcBef>
            </a:pPr>
            <a:r>
              <a:rPr lang="en-US" sz="3200" b="1" dirty="0">
                <a:solidFill>
                  <a:srgbClr val="0000FF"/>
                </a:solidFill>
                <a:latin typeface="Times New Roman" panose="02020603050405020304" pitchFamily="18" charset="0"/>
                <a:cs typeface="Times New Roman" panose="02020603050405020304" pitchFamily="18" charset="0"/>
              </a:rPr>
              <a:t>1</a:t>
            </a:r>
            <a:r>
              <a:rPr lang="vi-VN"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Bậc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thức</a:t>
            </a:r>
            <a:r>
              <a:rPr lang="en-US" sz="3200" b="1" dirty="0">
                <a:solidFill>
                  <a:srgbClr val="0000FF"/>
                </a:solidFill>
                <a:latin typeface="Times New Roman" panose="02020603050405020304" pitchFamily="18" charset="0"/>
                <a:cs typeface="Times New Roman" panose="02020603050405020304" pitchFamily="18" charset="0"/>
              </a:rPr>
              <a:t>. </a:t>
            </a:r>
            <a:endParaRPr lang="en-US" sz="3200" dirty="0"/>
          </a:p>
        </p:txBody>
      </p:sp>
      <p:sp>
        <p:nvSpPr>
          <p:cNvPr id="3" name="Flowchart: Alternate Process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D9169DA5-BED3-DD2F-D5CF-084181516A9B}"/>
              </a:ext>
            </a:extLst>
          </p:cNvPr>
          <p:cNvSpPr/>
          <p:nvPr/>
        </p:nvSpPr>
        <p:spPr>
          <a:xfrm>
            <a:off x="3425757" y="88665"/>
            <a:ext cx="5340486" cy="677881"/>
          </a:xfrm>
          <a:prstGeom prst="flowChartAlternate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FFFF00"/>
                </a:solidFill>
                <a:latin typeface="Times New Roman" panose="02020603050405020304" pitchFamily="18" charset="0"/>
                <a:cs typeface="Times New Roman" panose="02020603050405020304" pitchFamily="18" charset="0"/>
              </a:rPr>
              <a:t>Tìm</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tòi</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mở</a:t>
            </a:r>
            <a:r>
              <a:rPr lang="en-US" sz="4000" b="1" dirty="0">
                <a:solidFill>
                  <a:srgbClr val="FFFF00"/>
                </a:solidFill>
                <a:latin typeface="Times New Roman" panose="02020603050405020304" pitchFamily="18" charset="0"/>
                <a:cs typeface="Times New Roman" panose="02020603050405020304" pitchFamily="18" charset="0"/>
              </a:rPr>
              <a:t> </a:t>
            </a:r>
            <a:r>
              <a:rPr lang="en-US" sz="4000" b="1" dirty="0" err="1">
                <a:solidFill>
                  <a:srgbClr val="FFFF00"/>
                </a:solidFill>
                <a:latin typeface="Times New Roman" panose="02020603050405020304" pitchFamily="18" charset="0"/>
                <a:cs typeface="Times New Roman" panose="02020603050405020304" pitchFamily="18" charset="0"/>
              </a:rPr>
              <a:t>rộng</a:t>
            </a:r>
            <a:endParaRPr lang="vi-VN" sz="4000" b="1" dirty="0">
              <a:solidFill>
                <a:srgbClr val="FFFF0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7F71014-8AF1-D404-AD44-F8792CD09CD7}"/>
                  </a:ext>
                </a:extLst>
              </p:cNvPr>
              <p:cNvSpPr txBox="1"/>
              <p:nvPr/>
            </p:nvSpPr>
            <p:spPr>
              <a:xfrm>
                <a:off x="968729" y="1509332"/>
                <a:ext cx="10143518" cy="4871077"/>
              </a:xfrm>
              <a:prstGeom prst="rect">
                <a:avLst/>
              </a:prstGeom>
              <a:noFill/>
            </p:spPr>
            <p:txBody>
              <a:bodyPr wrap="square">
                <a:spAutoFit/>
              </a:bodyPr>
              <a:lstStyle/>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gọn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tổng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tất</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Ta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khác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0</m:t>
                    </m:r>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Ví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Cho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chemeClr val="tx1"/>
                            </a:solidFill>
                            <a:effectLst/>
                            <a:latin typeface="Cambria Math" panose="02040503050406030204" pitchFamily="18" charset="0"/>
                            <a:ea typeface="Times New Roman" panose="02020603050405020304" pitchFamily="18" charset="0"/>
                          </a:rPr>
                        </m:ctrlPr>
                      </m:sSupPr>
                      <m:e>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000" i="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Tìm</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600"/>
                  </a:spcBef>
                </a:pP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oMath>
                </a14:m>
                <a:endPar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oMath>
                </a14:m>
                <a:endPar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pP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i="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z</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số</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mũ</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oMath>
                </a14:m>
                <a:endPar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spcBef>
                    <a:spcPts val="600"/>
                  </a:spcBef>
                </a:pP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đơn</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2</m:t>
                    </m:r>
                    <m:r>
                      <m:rPr>
                        <m:nor/>
                      </m:rPr>
                      <a:rPr lang="en-US" sz="3000" i="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x</m:t>
                    </m:r>
                    <m:sSup>
                      <m:sSupPr>
                        <m:ctrlPr>
                          <a:rPr lang="en-US" sz="3000" i="1">
                            <a:solidFill>
                              <a:srgbClr val="FF0000"/>
                            </a:solidFill>
                            <a:effectLst/>
                            <a:latin typeface="Cambria Math" panose="02040503050406030204" pitchFamily="18" charset="0"/>
                          </a:rPr>
                        </m:ctrlPr>
                      </m:sSupPr>
                      <m:e>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y</m:t>
                        </m:r>
                      </m:e>
                      <m:sup>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sup>
                    </m:sSup>
                    <m:sSup>
                      <m:sSupPr>
                        <m:ctrlPr>
                          <a:rPr lang="en-US" sz="3000" i="1">
                            <a:solidFill>
                              <a:srgbClr val="FF0000"/>
                            </a:solidFill>
                            <a:effectLst/>
                            <a:latin typeface="Cambria Math" panose="02040503050406030204" pitchFamily="18" charset="0"/>
                          </a:rPr>
                        </m:ctrlPr>
                      </m:sSupPr>
                      <m:e>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z</m:t>
                        </m:r>
                      </m:e>
                      <m:sup>
                        <m:r>
                          <m:rPr>
                            <m:nor/>
                          </m:rPr>
                          <a:rPr lang="en-US" sz="3000" i="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sup>
                    </m:sSup>
                  </m:oMath>
                </a14:m>
                <a:r>
                  <a:rPr lang="en-US" sz="30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0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0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4</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5</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m:t>
                    </m:r>
                    <m:r>
                      <m:rPr>
                        <m:nor/>
                      </m:rPr>
                      <a:rPr lang="en-US" sz="3000" b="0" i="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 </m:t>
                    </m:r>
                    <m:r>
                      <m:rPr>
                        <m:nor/>
                      </m:rPr>
                      <a:rPr lang="en-US" sz="300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m:t>10</m:t>
                    </m:r>
                  </m:oMath>
                </a14:m>
                <a:endParaRPr lang="vi-VN" sz="3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0" name="TextBox 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7F71014-8AF1-D404-AD44-F8792CD09CD7}"/>
                  </a:ext>
                </a:extLst>
              </p:cNvPr>
              <p:cNvSpPr txBox="1">
                <a:spLocks noRot="1" noChangeAspect="1" noMove="1" noResize="1" noEditPoints="1" noAdjustHandles="1" noChangeArrowheads="1" noChangeShapeType="1" noTextEdit="1"/>
              </p:cNvSpPr>
              <p:nvPr/>
            </p:nvSpPr>
            <p:spPr>
              <a:xfrm>
                <a:off x="968729" y="1509332"/>
                <a:ext cx="10143518" cy="4871077"/>
              </a:xfrm>
              <a:prstGeom prst="rect">
                <a:avLst/>
              </a:prstGeom>
              <a:blipFill>
                <a:blip r:embed="rId4"/>
                <a:stretch>
                  <a:fillRect l="-1442" t="-1627" r="-1382" b="-2753"/>
                </a:stretch>
              </a:blipFill>
            </p:spPr>
            <p:txBody>
              <a:bodyPr/>
              <a:lstStyle/>
              <a:p>
                <a:r>
                  <a:rPr lang="en-US">
                    <a:noFill/>
                  </a:rPr>
                  <a:t> </a:t>
                </a:r>
              </a:p>
            </p:txBody>
          </p:sp>
        </mc:Fallback>
      </mc:AlternateContent>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58AB205-A685-E445-44A6-CF7DECD9D0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10132373" y="3790117"/>
            <a:ext cx="1628125" cy="1628125"/>
          </a:xfrm>
          <a:prstGeom prst="rect">
            <a:avLst/>
          </a:prstGeom>
        </p:spPr>
      </p:pic>
      <p:pic>
        <p:nvPicPr>
          <p:cNvPr id="2" name="ĐẾM NGƯỢC 2 PHÚT - BÓNG SỐ" descr="OPL20U25GSXzBJYl68kk8uQGfFKzs7yb1M4KJWUiLk6ZEvGF+qCIPSnY57AbBFCvTW2023.15.47+K4lPs7H94VUqPe2XwIsfPRnrXQE//QTEXxb8/8N4CNc6FpgZahzpTjFhMzSA7T/nHJa11DE8Ng2TP3iAmRczFlmslSuUNOgUeb6yRvs0=">
            <a:hlinkClick r:id="" action="ppaction://media"/>
            <a:extLst>
              <a:ext uri="{FF2B5EF4-FFF2-40B4-BE49-F238E27FC236}">
                <a16:creationId xmlns:a16="http://schemas.microsoft.com/office/drawing/2014/main" id="{FDEFBCF0-8239-77A4-85AD-E8B2E3C7D9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9595356" y="5506278"/>
            <a:ext cx="1776771" cy="813562"/>
          </a:xfrm>
          <a:prstGeom prst="rect">
            <a:avLst/>
          </a:prstGeom>
        </p:spPr>
      </p:pic>
    </p:spTree>
    <p:extLst>
      <p:ext uri="{BB962C8B-B14F-4D97-AF65-F5344CB8AC3E}">
        <p14:creationId xmlns:p14="http://schemas.microsoft.com/office/powerpoint/2010/main" val="11244765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500"/>
                                        <p:tgtEl>
                                          <p:spTgt spid="5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
                                            <p:txEl>
                                              <p:pRg st="1" end="1"/>
                                            </p:txEl>
                                          </p:spTgt>
                                        </p:tgtEl>
                                        <p:attrNameLst>
                                          <p:attrName>style.visibility</p:attrName>
                                        </p:attrNameLst>
                                      </p:cBhvr>
                                      <p:to>
                                        <p:strVal val="visible"/>
                                      </p:to>
                                    </p:set>
                                    <p:animEffect transition="in" filter="wipe(left)">
                                      <p:cBhvr>
                                        <p:cTn id="19" dur="500"/>
                                        <p:tgtEl>
                                          <p:spTgt spid="10">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xEl>
                                              <p:pRg st="2" end="2"/>
                                            </p:txEl>
                                          </p:spTgt>
                                        </p:tgtEl>
                                        <p:attrNameLst>
                                          <p:attrName>style.visibility</p:attrName>
                                        </p:attrNameLst>
                                      </p:cBhvr>
                                      <p:to>
                                        <p:strVal val="visible"/>
                                      </p:to>
                                    </p:set>
                                    <p:animEffect transition="in" filter="wipe(left)">
                                      <p:cBhvr>
                                        <p:cTn id="24" dur="500"/>
                                        <p:tgtEl>
                                          <p:spTgt spid="10">
                                            <p:txEl>
                                              <p:pRg st="2" end="2"/>
                                            </p:txEl>
                                          </p:spTgt>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
                                        </p:tgtEl>
                                      </p:cBhvr>
                                    </p:animEffect>
                                    <p:set>
                                      <p:cBhvr>
                                        <p:cTn id="37" dur="1" fill="hold">
                                          <p:stCondLst>
                                            <p:cond delay="499"/>
                                          </p:stCondLst>
                                        </p:cTn>
                                        <p:tgtEl>
                                          <p:spTgt spid="4"/>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md type="call" cmd="stop">
                                      <p:cBhvr>
                                        <p:cTn id="41" dur="1">
                                          <p:stCondLst>
                                            <p:cond delay="499"/>
                                          </p:stCondLst>
                                        </p:cTn>
                                        <p:tgtEl>
                                          <p:spTgt spid="2"/>
                                        </p:tgtEl>
                                      </p:cBhvr>
                                    </p:cmd>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0">
                                            <p:txEl>
                                              <p:pRg st="3" end="3"/>
                                            </p:txEl>
                                          </p:spTgt>
                                        </p:tgtEl>
                                        <p:attrNameLst>
                                          <p:attrName>style.visibility</p:attrName>
                                        </p:attrNameLst>
                                      </p:cBhvr>
                                      <p:to>
                                        <p:strVal val="visible"/>
                                      </p:to>
                                    </p:set>
                                    <p:animEffect transition="in" filter="wipe(left)">
                                      <p:cBhvr>
                                        <p:cTn id="46" dur="500"/>
                                        <p:tgtEl>
                                          <p:spTgt spid="10">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0">
                                            <p:txEl>
                                              <p:pRg st="4" end="4"/>
                                            </p:txEl>
                                          </p:spTgt>
                                        </p:tgtEl>
                                        <p:attrNameLst>
                                          <p:attrName>style.visibility</p:attrName>
                                        </p:attrNameLst>
                                      </p:cBhvr>
                                      <p:to>
                                        <p:strVal val="visible"/>
                                      </p:to>
                                    </p:set>
                                    <p:animEffect transition="in" filter="wipe(left)">
                                      <p:cBhvr>
                                        <p:cTn id="51" dur="500"/>
                                        <p:tgtEl>
                                          <p:spTgt spid="10">
                                            <p:txEl>
                                              <p:pRg st="4" end="4"/>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10">
                                            <p:txEl>
                                              <p:pRg st="5" end="5"/>
                                            </p:txEl>
                                          </p:spTgt>
                                        </p:tgtEl>
                                        <p:attrNameLst>
                                          <p:attrName>style.visibility</p:attrName>
                                        </p:attrNameLst>
                                      </p:cBhvr>
                                      <p:to>
                                        <p:strVal val="visible"/>
                                      </p:to>
                                    </p:set>
                                    <p:animEffect transition="in" filter="wipe(left)">
                                      <p:cBhvr>
                                        <p:cTn id="56" dur="500"/>
                                        <p:tgtEl>
                                          <p:spTgt spid="10">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0">
                                            <p:txEl>
                                              <p:pRg st="6" end="6"/>
                                            </p:txEl>
                                          </p:spTgt>
                                        </p:tgtEl>
                                        <p:attrNameLst>
                                          <p:attrName>style.visibility</p:attrName>
                                        </p:attrNameLst>
                                      </p:cBhvr>
                                      <p:to>
                                        <p:strVal val="visible"/>
                                      </p:to>
                                    </p:set>
                                    <p:animEffect transition="in" filter="wipe(left)">
                                      <p:cBhvr>
                                        <p:cTn id="61" dur="500"/>
                                        <p:tgtEl>
                                          <p:spTgt spid="10">
                                            <p:txEl>
                                              <p:pRg st="6" end="6"/>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121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66" restart="whenNotActive" fill="hold" evtFilter="cancelBubble" nodeType="interactiveSeq">
                <p:stCondLst>
                  <p:cond evt="onClick" delay="0">
                    <p:tgtEl>
                      <p:spTgt spid="2"/>
                    </p:tgtEl>
                  </p:cond>
                </p:stCondLst>
                <p:endSync evt="end" delay="0">
                  <p:rtn val="all"/>
                </p:endSync>
                <p:childTnLst>
                  <p:par>
                    <p:cTn id="67" fill="hold">
                      <p:stCondLst>
                        <p:cond delay="0"/>
                      </p:stCondLst>
                      <p:childTnLst>
                        <p:par>
                          <p:cTn id="68" fill="hold">
                            <p:stCondLst>
                              <p:cond delay="0"/>
                            </p:stCondLst>
                            <p:childTnLst>
                              <p:par>
                                <p:cTn id="69" presetID="2" presetClass="mediacall" presetSubtype="0" fill="hold" nodeType="clickEffect">
                                  <p:stCondLst>
                                    <p:cond delay="0"/>
                                  </p:stCondLst>
                                  <p:childTnLst>
                                    <p:cmd type="call" cmd="togglePause">
                                      <p:cBhvr>
                                        <p:cTn id="70" dur="1" fill="hold"/>
                                        <p:tgtEl>
                                          <p:spTgt spid="2"/>
                                        </p:tgtEl>
                                      </p:cBhvr>
                                    </p:cmd>
                                  </p:childTnLst>
                                </p:cTn>
                              </p:par>
                            </p:childTnLst>
                          </p:cTn>
                        </p:par>
                      </p:childTnLst>
                    </p:cTn>
                  </p:par>
                </p:childTnLst>
              </p:cTn>
              <p:nextCondLst>
                <p:cond evt="onClick" delay="0">
                  <p:tgtEl>
                    <p:spTgt spid="2"/>
                  </p:tgtEl>
                </p:cond>
              </p:nextCondLst>
            </p:seq>
            <p:video>
              <p:cMediaNode vol="80000">
                <p:cTn id="71" fill="hold" display="0">
                  <p:stCondLst>
                    <p:cond delay="indefinite"/>
                  </p:stCondLst>
                </p:cTn>
                <p:tgtEl>
                  <p:spTgt spid="2"/>
                </p:tgtEl>
              </p:cMediaNode>
            </p:video>
          </p:childTnLst>
        </p:cTn>
      </p:par>
    </p:tnLst>
    <p:bldLst>
      <p:bldP spid="53"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819896E1-C1F2-4DDC-B73A-751EB5AD34A6}"/>
              </a:ext>
            </a:extLst>
          </p:cNvPr>
          <p:cNvSpPr/>
          <p:nvPr/>
        </p:nvSpPr>
        <p:spPr>
          <a:xfrm>
            <a:off x="0" y="43153"/>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5" name="组合 3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C269B3E-6DC8-4CCF-B9D4-CC2A45F6A44D}"/>
              </a:ext>
            </a:extLst>
          </p:cNvPr>
          <p:cNvGrpSpPr/>
          <p:nvPr/>
        </p:nvGrpSpPr>
        <p:grpSpPr>
          <a:xfrm>
            <a:off x="850157" y="1450648"/>
            <a:ext cx="4266555"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sp>
          <p:nvSpPr>
            <p:cNvPr id="7" name="椭圆 55">
              <a:extLst>
                <a:ext uri="{FF2B5EF4-FFF2-40B4-BE49-F238E27FC236}">
                  <a16:creationId xmlns:a16="http://schemas.microsoft.com/office/drawing/2014/main"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grpSp>
      <p:pic>
        <p:nvPicPr>
          <p:cNvPr id="8" name="图片 3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EA8C493-7C53-4F3D-8A23-00B445A1D20C}"/>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1828800" y="3765671"/>
            <a:ext cx="2120859" cy="2285735"/>
          </a:xfrm>
          <a:prstGeom prst="rect">
            <a:avLst/>
          </a:prstGeom>
        </p:spPr>
      </p:pic>
      <p:grpSp>
        <p:nvGrpSpPr>
          <p:cNvPr id="9" name="组合 3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1887A365-5DD4-4EC2-B49E-7380FEA04C32}"/>
              </a:ext>
            </a:extLst>
          </p:cNvPr>
          <p:cNvGrpSpPr/>
          <p:nvPr/>
        </p:nvGrpSpPr>
        <p:grpSpPr>
          <a:xfrm>
            <a:off x="5784108" y="875668"/>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1" name="椭圆 41">
              <a:extLst>
                <a:ext uri="{FF2B5EF4-FFF2-40B4-BE49-F238E27FC236}">
                  <a16:creationId xmlns:a16="http://schemas.microsoft.com/office/drawing/2014/main"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1</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 name="组合 4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E6BB2EFC-B802-4042-B943-77C6C6E2DB9D}"/>
              </a:ext>
            </a:extLst>
          </p:cNvPr>
          <p:cNvGrpSpPr/>
          <p:nvPr/>
        </p:nvGrpSpPr>
        <p:grpSpPr>
          <a:xfrm>
            <a:off x="6294393" y="2997754"/>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4" name="椭圆 44">
              <a:extLst>
                <a:ext uri="{FF2B5EF4-FFF2-40B4-BE49-F238E27FC236}">
                  <a16:creationId xmlns:a16="http://schemas.microsoft.com/office/drawing/2014/main" id="{5348538A-219B-4480-9534-2B5DB2863057}"/>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2</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组合 4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FE786FDE-A738-4EB1-A9FE-A8E9C8AF75A3}"/>
              </a:ext>
            </a:extLst>
          </p:cNvPr>
          <p:cNvGrpSpPr/>
          <p:nvPr/>
        </p:nvGrpSpPr>
        <p:grpSpPr>
          <a:xfrm>
            <a:off x="5816881" y="5074016"/>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7" name="椭圆 47">
              <a:extLst>
                <a:ext uri="{FF2B5EF4-FFF2-40B4-BE49-F238E27FC236}">
                  <a16:creationId xmlns:a16="http://schemas.microsoft.com/office/drawing/2014/main" id="{07FBC2F0-6AC4-4DB1-8249-CD70B8D14190}"/>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3</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
        <p:nvSpPr>
          <p:cNvPr id="18" name="TextBox 17"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7C703A0-FE30-416B-B157-5FA2FCCF66E1}"/>
              </a:ext>
            </a:extLst>
          </p:cNvPr>
          <p:cNvSpPr txBox="1"/>
          <p:nvPr/>
        </p:nvSpPr>
        <p:spPr>
          <a:xfrm>
            <a:off x="7163003" y="731156"/>
            <a:ext cx="4846502" cy="1286934"/>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3500" b="0" dirty="0" err="1">
                <a:latin typeface="Times New Roman" panose="02020603050405020304" pitchFamily="18" charset="0"/>
                <a:cs typeface="Times New Roman" panose="02020603050405020304" pitchFamily="18" charset="0"/>
              </a:rPr>
              <a:t>Xem</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lại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tập</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đã</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học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các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đơn</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vị</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kiến</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thức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của</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endParaRPr lang="en-US" altLang="zh-CN" sz="3500" b="0" dirty="0">
              <a:latin typeface="Times New Roman" panose="02020603050405020304" pitchFamily="18" charset="0"/>
              <a:cs typeface="Times New Roman" panose="02020603050405020304" pitchFamily="18" charset="0"/>
            </a:endParaRPr>
          </a:p>
        </p:txBody>
      </p:sp>
      <p:sp>
        <p:nvSpPr>
          <p:cNvPr id="19" name="TextBox 18"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3B13626-C844-49DB-B8B7-4B3F1D04E766}"/>
              </a:ext>
            </a:extLst>
          </p:cNvPr>
          <p:cNvSpPr txBox="1"/>
          <p:nvPr/>
        </p:nvSpPr>
        <p:spPr>
          <a:xfrm>
            <a:off x="7252230" y="4815245"/>
            <a:ext cx="4668048"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lgn="just"/>
            <a:r>
              <a:rPr lang="en-US" sz="3500" dirty="0" err="1">
                <a:latin typeface="Times New Roman" panose="02020603050405020304" pitchFamily="18" charset="0"/>
                <a:cs typeface="Times New Roman" panose="02020603050405020304" pitchFamily="18" charset="0"/>
              </a:rPr>
              <a:t>Xem</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trước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mục</a:t>
            </a:r>
            <a:r>
              <a:rPr lang="en-US" sz="3500" dirty="0">
                <a:latin typeface="Times New Roman" panose="02020603050405020304" pitchFamily="18" charset="0"/>
                <a:cs typeface="Times New Roman" panose="02020603050405020304" pitchFamily="18" charset="0"/>
              </a:rPr>
              <a:t> II: </a:t>
            </a:r>
            <a:r>
              <a:rPr lang="en-US" sz="3500" dirty="0" err="1">
                <a:latin typeface="Times New Roman" panose="02020603050405020304" pitchFamily="18" charset="0"/>
                <a:cs typeface="Times New Roman" panose="02020603050405020304" pitchFamily="18" charset="0"/>
              </a:rPr>
              <a:t>Đa</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thức</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nhiều</a:t>
            </a:r>
            <a:r>
              <a:rPr lang="en-US" sz="3500" dirty="0">
                <a:latin typeface="Times New Roman" panose="02020603050405020304" pitchFamily="18" charset="0"/>
                <a:cs typeface="Times New Roman" panose="02020603050405020304" pitchFamily="18" charset="0"/>
              </a:rPr>
              <a:t> </a:t>
            </a:r>
            <a:r>
              <a:rPr lang="en-US" sz="3500" dirty="0" err="1">
                <a:latin typeface="Times New Roman" panose="02020603050405020304" pitchFamily="18" charset="0"/>
                <a:cs typeface="Times New Roman" panose="02020603050405020304" pitchFamily="18" charset="0"/>
              </a:rPr>
              <a:t>biến</a:t>
            </a:r>
            <a:endParaRPr lang="pt-BR" sz="3500" i="1" dirty="0">
              <a:latin typeface="Times New Roman" panose="02020603050405020304" pitchFamily="18" charset="0"/>
              <a:cs typeface="Times New Roman" panose="02020603050405020304" pitchFamily="18" charset="0"/>
            </a:endParaRPr>
          </a:p>
        </p:txBody>
      </p:sp>
      <p:sp>
        <p:nvSpPr>
          <p:cNvPr id="20" name="TextBox 19"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A02D1DF-1356-4650-9D99-20C86C59DAE8}"/>
              </a:ext>
            </a:extLst>
          </p:cNvPr>
          <p:cNvSpPr txBox="1"/>
          <p:nvPr/>
        </p:nvSpPr>
        <p:spPr>
          <a:xfrm>
            <a:off x="484881" y="422596"/>
            <a:ext cx="5148525" cy="666786"/>
          </a:xfrm>
          <a:prstGeom prst="rect">
            <a:avLst/>
          </a:prstGeom>
          <a:noFill/>
        </p:spPr>
        <p:txBody>
          <a:bodyPr wrap="none" rtlCol="0">
            <a:spAutoFit/>
          </a:bodyPr>
          <a:lstStyle/>
          <a:p>
            <a:r>
              <a:rPr lang="en-US" altLang="zh-CN" sz="3733" b="1" dirty="0">
                <a:solidFill>
                  <a:schemeClr val="accent2"/>
                </a:solidFill>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3733" b="1" dirty="0">
              <a:solidFill>
                <a:schemeClr val="accent2"/>
              </a:solidFill>
              <a:latin typeface="Times New Roman" panose="02020603050405020304" pitchFamily="18" charset="0"/>
              <a:ea typeface="华康海报体W12" pitchFamily="81" charset="-122"/>
              <a:cs typeface="Times New Roman" panose="02020603050405020304" pitchFamily="18" charset="0"/>
            </a:endParaRPr>
          </a:p>
        </p:txBody>
      </p:sp>
      <p:sp>
        <p:nvSpPr>
          <p:cNvPr id="21" name="TextBox 2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2442844-AFBA-4360-AEC0-14D8FF1AE3A1}"/>
              </a:ext>
            </a:extLst>
          </p:cNvPr>
          <p:cNvSpPr txBox="1"/>
          <p:nvPr/>
        </p:nvSpPr>
        <p:spPr>
          <a:xfrm>
            <a:off x="1786633" y="2054427"/>
            <a:ext cx="2393604"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DẶN DÒ</a:t>
            </a:r>
            <a:endParaRPr lang="zh-CN" altLang="en-US"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
        <p:nvSpPr>
          <p:cNvPr id="22" name="TextBox 21">
            <a:hlinkClick r:id="" action="ppaction://noaction"/>
            <a:extLst>
              <a:ext uri="{FF2B5EF4-FFF2-40B4-BE49-F238E27FC236}">
                <a16:creationId xmlns:a16="http://schemas.microsoft.com/office/drawing/2014/main" id="{EDCFC02D-BE70-4C77-9F1C-048E91B77397}"/>
              </a:ext>
            </a:extLst>
          </p:cNvPr>
          <p:cNvSpPr txBox="1"/>
          <p:nvPr/>
        </p:nvSpPr>
        <p:spPr>
          <a:xfrm>
            <a:off x="7632945" y="3051632"/>
            <a:ext cx="4284072" cy="109354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3500" b="0" dirty="0" err="1">
                <a:latin typeface="Times New Roman" panose="02020603050405020304" pitchFamily="18" charset="0"/>
                <a:cs typeface="Times New Roman" panose="02020603050405020304" pitchFamily="18" charset="0"/>
              </a:rPr>
              <a:t>Làm</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các</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bài</a:t>
            </a:r>
            <a:r>
              <a:rPr lang="en-US" sz="3500" b="0" dirty="0">
                <a:latin typeface="Times New Roman" panose="02020603050405020304" pitchFamily="18" charset="0"/>
                <a:cs typeface="Times New Roman" panose="02020603050405020304" pitchFamily="18" charset="0"/>
              </a:rPr>
              <a:t> </a:t>
            </a:r>
            <a:r>
              <a:rPr lang="en-US" sz="3500" b="0" dirty="0" err="1">
                <a:latin typeface="Times New Roman" panose="02020603050405020304" pitchFamily="18" charset="0"/>
                <a:cs typeface="Times New Roman" panose="02020603050405020304" pitchFamily="18" charset="0"/>
              </a:rPr>
              <a:t>tập</a:t>
            </a:r>
            <a:r>
              <a:rPr lang="en-US" sz="3500" b="0" dirty="0">
                <a:latin typeface="Times New Roman" panose="02020603050405020304" pitchFamily="18" charset="0"/>
                <a:cs typeface="Times New Roman" panose="02020603050405020304" pitchFamily="18" charset="0"/>
              </a:rPr>
              <a:t> 3, 4  </a:t>
            </a:r>
            <a:r>
              <a:rPr lang="en-US" sz="3500" b="0" dirty="0" err="1">
                <a:latin typeface="Times New Roman" panose="02020603050405020304" pitchFamily="18" charset="0"/>
                <a:cs typeface="Times New Roman" panose="02020603050405020304" pitchFamily="18" charset="0"/>
              </a:rPr>
              <a:t>trang</a:t>
            </a:r>
            <a:r>
              <a:rPr lang="en-US" sz="3500" b="0" dirty="0">
                <a:latin typeface="Times New Roman" panose="02020603050405020304" pitchFamily="18" charset="0"/>
                <a:cs typeface="Times New Roman" panose="02020603050405020304" pitchFamily="18" charset="0"/>
              </a:rPr>
              <a:t> 7 </a:t>
            </a:r>
            <a:r>
              <a:rPr lang="en-US" sz="3500" b="0" dirty="0" err="1">
                <a:latin typeface="Times New Roman" panose="02020603050405020304" pitchFamily="18" charset="0"/>
                <a:cs typeface="Times New Roman" panose="02020603050405020304" pitchFamily="18" charset="0"/>
              </a:rPr>
              <a:t>trong</a:t>
            </a:r>
            <a:r>
              <a:rPr lang="en-US" sz="3500" b="0" dirty="0">
                <a:latin typeface="Times New Roman" panose="02020603050405020304" pitchFamily="18" charset="0"/>
                <a:cs typeface="Times New Roman" panose="02020603050405020304" pitchFamily="18" charset="0"/>
              </a:rPr>
              <a:t> SBT</a:t>
            </a:r>
            <a:endParaRPr lang="en-US" sz="3500" b="0"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490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strVal val="2/3*#ppt_w"/>
                                          </p:val>
                                        </p:tav>
                                        <p:tav tm="100000">
                                          <p:val>
                                            <p:strVal val="#ppt_w"/>
                                          </p:val>
                                        </p:tav>
                                      </p:tavLst>
                                    </p:anim>
                                    <p:anim calcmode="lin" valueType="num">
                                      <p:cBhvr>
                                        <p:cTn id="18" dur="750" fill="hold"/>
                                        <p:tgtEl>
                                          <p:spTgt spid="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9"/>
                                        </p:tgtEl>
                                        <p:attrNameLst>
                                          <p:attrName>ppt_x</p:attrName>
                                          <p:attrName>ppt_y</p:attrName>
                                        </p:attrNameLst>
                                      </p:cBhvr>
                                    </p:animMotion>
                                    <p:animEffect transition="in" filter="fade">
                                      <p:cBhvr>
                                        <p:cTn id="29" dur="500"/>
                                        <p:tgtEl>
                                          <p:spTgt spid="9"/>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2"/>
                                        </p:tgtEl>
                                        <p:attrNameLst>
                                          <p:attrName>ppt_x</p:attrName>
                                          <p:attrName>ppt_y</p:attrName>
                                        </p:attrNameLst>
                                      </p:cBhvr>
                                    </p:animMotion>
                                    <p:animEffect transition="in" filter="fade">
                                      <p:cBhvr>
                                        <p:cTn id="38" dur="500"/>
                                        <p:tgtEl>
                                          <p:spTgt spid="12"/>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Scale>
                                      <p:cBhvr>
                                        <p:cTn id="45"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15"/>
                                        </p:tgtEl>
                                        <p:attrNameLst>
                                          <p:attrName>ppt_x</p:attrName>
                                          <p:attrName>ppt_y</p:attrName>
                                        </p:attrNameLst>
                                      </p:cBhvr>
                                    </p:animMotion>
                                    <p:animEffect transition="in" filter="fade">
                                      <p:cBhvr>
                                        <p:cTn id="47" dur="500"/>
                                        <p:tgtEl>
                                          <p:spTgt spid="15"/>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descr="OPL20U25GSXzBJYl68kk8uQGfFKzs7yb1M4KJWUiLk6ZEvGF+qCIPSnY57AbBFCvTW2023.15.47+K4lPs7H94VUqPe2XwIsfPRnrXQE//QTEXxb8/8N4CNc6FpgZahzpTjFhMzSA7T/nHJa11DE8Ng2TP3iAmRczFlmslSuUNOgUeb6yRvs0="/>
          <p:cNvGrpSpPr/>
          <p:nvPr/>
        </p:nvGrpSpPr>
        <p:grpSpPr>
          <a:xfrm>
            <a:off x="4520339" y="1544947"/>
            <a:ext cx="6891190" cy="2495240"/>
            <a:chOff x="4520339" y="1544947"/>
            <a:chExt cx="6891190" cy="2495240"/>
          </a:xfrm>
        </p:grpSpPr>
        <p:pic>
          <p:nvPicPr>
            <p:cNvPr id="14"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095144" flipH="1">
              <a:off x="4667608" y="1397678"/>
              <a:ext cx="2495240" cy="2789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Rounded Corners 15">
              <a:extLst>
                <a:ext uri="{FF2B5EF4-FFF2-40B4-BE49-F238E27FC236}">
                  <a16:creationId xmlns:a16="http://schemas.microsoft.com/office/drawing/2014/main" id="{B21158E3-24C7-4623-9214-961993ED201B}"/>
                </a:ext>
              </a:extLst>
            </p:cNvPr>
            <p:cNvSpPr/>
            <p:nvPr/>
          </p:nvSpPr>
          <p:spPr>
            <a:xfrm>
              <a:off x="7209877" y="1762537"/>
              <a:ext cx="4201652" cy="1038061"/>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a:t>
              </a:r>
              <a:r>
                <a:rPr kumimoji="0" lang="en-US" sz="2400" b="1"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2</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lang="en-US" sz="2400" b="1" dirty="0">
                  <a:solidFill>
                    <a:schemeClr val="bg1"/>
                  </a:solidFill>
                  <a:latin typeface="Times New Roman" panose="02020603050405020304" pitchFamily="18" charset="0"/>
                  <a:cs typeface="Times New Roman" panose="02020603050405020304" pitchFamily="18" charset="0"/>
                </a:rPr>
                <a:t>HÌNH THÀNH KIẾN THỨC</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pic>
        <p:nvPicPr>
          <p:cNvPr id="6154" name="Picture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04FADE9C-6EAE-4E8D-87CD-5A5D442F1E8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1954" y="2326472"/>
            <a:ext cx="2062247" cy="3276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ABE8D0B-29EA-465A-B95E-DCF48706D0EE}"/>
              </a:ext>
            </a:extLst>
          </p:cNvPr>
          <p:cNvGrpSpPr/>
          <p:nvPr/>
        </p:nvGrpSpPr>
        <p:grpSpPr>
          <a:xfrm>
            <a:off x="4630216" y="2846052"/>
            <a:ext cx="4712542" cy="2044709"/>
            <a:chOff x="2660721" y="2073383"/>
            <a:chExt cx="4067216" cy="2044709"/>
          </a:xfrm>
        </p:grpSpPr>
        <p:pic>
          <p:nvPicPr>
            <p:cNvPr id="21510" name="Picture 6" descr="Cover">
              <a:extLst>
                <a:ext uri="{FF2B5EF4-FFF2-40B4-BE49-F238E27FC236}">
                  <a16:creationId xmlns:a16="http://schemas.microsoft.com/office/drawing/2014/main" id="{3BA8B8E2-EB5A-41B0-9578-C5F3532529F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44859"/>
            <a:stretch/>
          </p:blipFill>
          <p:spPr bwMode="auto">
            <a:xfrm rot="20978111" flipV="1">
              <a:off x="2660721" y="2073383"/>
              <a:ext cx="1920074" cy="2044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479184A6-4EF3-434A-8F67-BE933F8941DC}"/>
                </a:ext>
              </a:extLst>
            </p:cNvPr>
            <p:cNvSpPr/>
            <p:nvPr/>
          </p:nvSpPr>
          <p:spPr>
            <a:xfrm>
              <a:off x="4599308" y="2791373"/>
              <a:ext cx="2128629" cy="968123"/>
            </a:xfrm>
            <a:prstGeom prst="roundRect">
              <a:avLst/>
            </a:prstGeom>
            <a:solidFill>
              <a:srgbClr val="99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PHẦN 3</a:t>
              </a: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LUYỆN</a:t>
              </a:r>
              <a:r>
                <a:rPr kumimoji="0" lang="en-US" sz="2400" b="1" i="0"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TẬP</a:t>
              </a:r>
              <a:endParaRPr kumimoji="0" lang="en-US" sz="24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grpSp>
      <p:grpSp>
        <p:nvGrpSpPr>
          <p:cNvPr id="2" name="Group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6593133-7286-4597-BA24-6A7025C27379}"/>
              </a:ext>
            </a:extLst>
          </p:cNvPr>
          <p:cNvGrpSpPr/>
          <p:nvPr/>
        </p:nvGrpSpPr>
        <p:grpSpPr>
          <a:xfrm>
            <a:off x="3984884" y="478480"/>
            <a:ext cx="4247932" cy="2876932"/>
            <a:chOff x="2362287" y="817424"/>
            <a:chExt cx="5237186" cy="2384491"/>
          </a:xfrm>
        </p:grpSpPr>
        <p:sp>
          <p:nvSpPr>
            <p:cNvPr id="6" name="Rectangle: Rounded Corners 5">
              <a:extLst>
                <a:ext uri="{FF2B5EF4-FFF2-40B4-BE49-F238E27FC236}">
                  <a16:creationId xmlns:a16="http://schemas.microsoft.com/office/drawing/2014/main" id="{E251AD20-8C98-40FE-AE1B-648D64085EB3}"/>
                </a:ext>
              </a:extLst>
            </p:cNvPr>
            <p:cNvSpPr/>
            <p:nvPr/>
          </p:nvSpPr>
          <p:spPr>
            <a:xfrm>
              <a:off x="4774364" y="817424"/>
              <a:ext cx="2825109" cy="816992"/>
            </a:xfrm>
            <a:prstGeom prst="roundRect">
              <a:avLst/>
            </a:prstGeom>
            <a:solidFill>
              <a:srgbClr val="FF99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PHẦN 1</a:t>
              </a: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KHỞI ĐỘNG</a:t>
              </a:r>
            </a:p>
          </p:txBody>
        </p:sp>
        <p:pic>
          <p:nvPicPr>
            <p:cNvPr id="11" name="Picture 6" descr="image006">
              <a:extLst>
                <a:ext uri="{FF2B5EF4-FFF2-40B4-BE49-F238E27FC236}">
                  <a16:creationId xmlns:a16="http://schemas.microsoft.com/office/drawing/2014/main" id="{ECBC86D0-9839-47AC-96DD-E44AA3B5539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9443062">
              <a:off x="2362287" y="1109483"/>
              <a:ext cx="3290237" cy="209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9E8385C7-7C6C-4CF8-9E6E-CA234E0AD858}"/>
              </a:ext>
            </a:extLst>
          </p:cNvPr>
          <p:cNvGrpSpPr/>
          <p:nvPr/>
        </p:nvGrpSpPr>
        <p:grpSpPr>
          <a:xfrm>
            <a:off x="4490415" y="2891108"/>
            <a:ext cx="4873643" cy="3338280"/>
            <a:chOff x="2897221" y="1777862"/>
            <a:chExt cx="4873643" cy="3338280"/>
          </a:xfrm>
        </p:grpSpPr>
        <p:sp>
          <p:nvSpPr>
            <p:cNvPr id="16" name="Rectangle: Rounded Corners 15">
              <a:extLst>
                <a:ext uri="{FF2B5EF4-FFF2-40B4-BE49-F238E27FC236}">
                  <a16:creationId xmlns:a16="http://schemas.microsoft.com/office/drawing/2014/main" id="{B21158E3-24C7-4623-9214-961993ED201B}"/>
                </a:ext>
              </a:extLst>
            </p:cNvPr>
            <p:cNvSpPr/>
            <p:nvPr/>
          </p:nvSpPr>
          <p:spPr>
            <a:xfrm>
              <a:off x="5428409" y="4127030"/>
              <a:ext cx="2342455" cy="960846"/>
            </a:xfrm>
            <a:prstGeom prst="roundRect">
              <a:avLst/>
            </a:prstGeom>
            <a:solidFill>
              <a:srgbClr val="FF5050"/>
            </a:solid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Times New Roman" panose="02020603050405020304" pitchFamily="18" charset="0"/>
                  <a:ea typeface="+mn-ea"/>
                  <a:cs typeface="Times New Roman" panose="02020603050405020304" pitchFamily="18" charset="0"/>
                </a:rPr>
                <a:t>PHẦN 4</a:t>
              </a:r>
              <a:endPar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VẬN DỤNG</a:t>
              </a:r>
            </a:p>
          </p:txBody>
        </p:sp>
        <p:pic>
          <p:nvPicPr>
            <p:cNvPr id="13" name="Picture 2" descr="image002">
              <a:extLst>
                <a:ext uri="{FF2B5EF4-FFF2-40B4-BE49-F238E27FC236}">
                  <a16:creationId xmlns:a16="http://schemas.microsoft.com/office/drawing/2014/main" id="{A66B888C-A75C-43C7-B012-14396F3DCF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1016155" flipH="1">
              <a:off x="2897221" y="1777862"/>
              <a:ext cx="2985835" cy="333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1508" name="Pictur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F425F77-3F1B-4A9C-B0C6-520598F470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0061" y="2141610"/>
            <a:ext cx="3310237" cy="2340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99360665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54"/>
                                        </p:tgtEl>
                                        <p:attrNameLst>
                                          <p:attrName>style.visibility</p:attrName>
                                        </p:attrNameLst>
                                      </p:cBhvr>
                                      <p:to>
                                        <p:strVal val="visible"/>
                                      </p:to>
                                    </p:set>
                                  </p:childTnLst>
                                </p:cTn>
                              </p:par>
                              <p:par>
                                <p:cTn id="7" presetID="4" presetClass="entr" presetSubtype="32" fill="hold" nodeType="withEffect">
                                  <p:stCondLst>
                                    <p:cond delay="0"/>
                                  </p:stCondLst>
                                  <p:childTnLst>
                                    <p:set>
                                      <p:cBhvr>
                                        <p:cTn id="8" dur="1" fill="hold">
                                          <p:stCondLst>
                                            <p:cond delay="0"/>
                                          </p:stCondLst>
                                        </p:cTn>
                                        <p:tgtEl>
                                          <p:spTgt spid="21508"/>
                                        </p:tgtEl>
                                        <p:attrNameLst>
                                          <p:attrName>style.visibility</p:attrName>
                                        </p:attrNameLst>
                                      </p:cBhvr>
                                      <p:to>
                                        <p:strVal val="visible"/>
                                      </p:to>
                                    </p:set>
                                    <p:animEffect transition="in" filter="box(out)">
                                      <p:cBhvr>
                                        <p:cTn id="9" dur="500"/>
                                        <p:tgtEl>
                                          <p:spTgt spid="21508"/>
                                        </p:tgtEl>
                                      </p:cBhvr>
                                    </p:animEffect>
                                  </p:childTnLst>
                                </p:cTn>
                              </p:par>
                            </p:childTnLst>
                          </p:cTn>
                        </p:par>
                        <p:par>
                          <p:cTn id="10" fill="hold">
                            <p:stCondLst>
                              <p:cond delay="500"/>
                            </p:stCondLst>
                            <p:childTnLst>
                              <p:par>
                                <p:cTn id="11" presetID="18" presetClass="entr" presetSubtype="3"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upRight)">
                                      <p:cBhvr>
                                        <p:cTn id="13" dur="500"/>
                                        <p:tgtEl>
                                          <p:spTgt spid="2"/>
                                        </p:tgtEl>
                                      </p:cBhvr>
                                    </p:animEffect>
                                  </p:childTnLst>
                                </p:cTn>
                              </p:par>
                            </p:childTnLst>
                          </p:cTn>
                        </p:par>
                        <p:par>
                          <p:cTn id="14" fill="hold">
                            <p:stCondLst>
                              <p:cond delay="1000"/>
                            </p:stCondLst>
                            <p:childTnLst>
                              <p:par>
                                <p:cTn id="15" presetID="18" presetClass="entr" presetSubtype="3"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strips(upRight)">
                                      <p:cBhvr>
                                        <p:cTn id="17" dur="500"/>
                                        <p:tgtEl>
                                          <p:spTgt spid="5"/>
                                        </p:tgtEl>
                                      </p:cBhvr>
                                    </p:animEffect>
                                  </p:childTnLst>
                                </p:cTn>
                              </p:par>
                            </p:childTnLst>
                          </p:cTn>
                        </p:par>
                        <p:par>
                          <p:cTn id="18" fill="hold">
                            <p:stCondLst>
                              <p:cond delay="1500"/>
                            </p:stCondLst>
                            <p:childTnLst>
                              <p:par>
                                <p:cTn id="19" presetID="18" presetClass="entr" presetSubtype="3"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upRight)">
                                      <p:cBhvr>
                                        <p:cTn id="21" dur="500"/>
                                        <p:tgtEl>
                                          <p:spTgt spid="3"/>
                                        </p:tgtEl>
                                      </p:cBhvr>
                                    </p:animEffect>
                                  </p:childTnLst>
                                </p:cTn>
                              </p:par>
                            </p:childTnLst>
                          </p:cTn>
                        </p:par>
                        <p:par>
                          <p:cTn id="22" fill="hold">
                            <p:stCondLst>
                              <p:cond delay="2000"/>
                            </p:stCondLst>
                            <p:childTnLst>
                              <p:par>
                                <p:cTn id="23" presetID="18" presetClass="entr" presetSubtype="6"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trips(downRigh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C9CDEDA-7737-210C-B129-FC0C24671DC1}"/>
              </a:ext>
            </a:extLst>
          </p:cNvPr>
          <p:cNvPicPr>
            <a:picLocks noChangeAspect="1"/>
          </p:cNvPicPr>
          <p:nvPr/>
        </p:nvPicPr>
        <p:blipFill>
          <a:blip r:embed="rId2"/>
          <a:stretch>
            <a:fillRect/>
          </a:stretch>
        </p:blipFill>
        <p:spPr>
          <a:xfrm>
            <a:off x="0" y="8450"/>
            <a:ext cx="12192000" cy="6841100"/>
          </a:xfrm>
          <a:prstGeom prst="rect">
            <a:avLst/>
          </a:prstGeom>
        </p:spPr>
      </p:pic>
      <p:sp>
        <p:nvSpPr>
          <p:cNvPr id="3" name="Sun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807028" y="1273629"/>
            <a:ext cx="41148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045201" y="1600202"/>
            <a:ext cx="4658971" cy="1477328"/>
          </a:xfrm>
          <a:prstGeom prst="rect">
            <a:avLst/>
          </a:prstGeom>
          <a:noFill/>
        </p:spPr>
        <p:txBody>
          <a:bodyPr wrap="square">
            <a:spAutoFit/>
          </a:bodyPr>
          <a:lstStyle/>
          <a:p>
            <a:pPr algn="ctr"/>
            <a:r>
              <a:rPr lang="en-US" sz="6000" b="1" dirty="0" err="1">
                <a:solidFill>
                  <a:srgbClr val="FF0000"/>
                </a:solidFill>
                <a:latin typeface="Times New Roman" panose="02020603050405020304" pitchFamily="18" charset="0"/>
                <a:ea typeface="Calibri" panose="020F0502020204030204" pitchFamily="34" charset="0"/>
              </a:rPr>
              <a:t>Khởi</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động</a:t>
            </a:r>
            <a:endParaRPr lang="en-US" sz="6000" b="1" dirty="0">
              <a:solidFill>
                <a:srgbClr val="FF0000"/>
              </a:solidFill>
              <a:latin typeface="Times New Roman" panose="02020603050405020304" pitchFamily="18" charset="0"/>
              <a:ea typeface="Calibri" panose="020F0502020204030204" pitchFamily="34" charset="0"/>
            </a:endParaRPr>
          </a:p>
          <a:p>
            <a:pPr algn="ctr"/>
            <a:endParaRPr lang="en-US" sz="3000" b="1" dirty="0">
              <a:solidFill>
                <a:srgbClr val="0000FF"/>
              </a:solidFill>
              <a:latin typeface="Times New Roman" panose="02020603050405020304" pitchFamily="18" charset="0"/>
            </a:endParaRPr>
          </a:p>
        </p:txBody>
      </p:sp>
      <p:pic>
        <p:nvPicPr>
          <p:cNvPr id="6" name="Hình ảnh 5"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DA758CF-C04E-4B2C-BA3C-401C275E16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6837987" y="2413117"/>
            <a:ext cx="3073399" cy="2975312"/>
          </a:xfrm>
          <a:prstGeom prst="ellipse">
            <a:avLst/>
          </a:prstGeom>
        </p:spPr>
      </p:pic>
      <p:sp>
        <p:nvSpPr>
          <p:cNvPr id="5" name="TextBox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C7C6679A-343A-AAA6-F80C-DD341424C6BA}"/>
              </a:ext>
            </a:extLst>
          </p:cNvPr>
          <p:cNvSpPr txBox="1"/>
          <p:nvPr/>
        </p:nvSpPr>
        <p:spPr>
          <a:xfrm>
            <a:off x="2944258" y="2694957"/>
            <a:ext cx="1785143" cy="1241237"/>
          </a:xfrm>
          <a:prstGeom prst="rect">
            <a:avLst/>
          </a:prstGeom>
          <a:noFill/>
        </p:spPr>
        <p:txBody>
          <a:bodyPr wrap="square">
            <a:spAutoFit/>
          </a:bodyPr>
          <a:lstStyle/>
          <a:p>
            <a:pPr algn="ctr"/>
            <a:r>
              <a:rPr lang="en-US" sz="3733" b="1" dirty="0" err="1">
                <a:solidFill>
                  <a:srgbClr val="FF0000"/>
                </a:solidFill>
                <a:latin typeface="Times New Roman" panose="02020603050405020304" pitchFamily="18" charset="0"/>
                <a:ea typeface="Calibri" panose="020F0502020204030204" pitchFamily="34" charset="0"/>
              </a:rPr>
              <a:t>Hoạt</a:t>
            </a:r>
            <a:r>
              <a:rPr lang="en-US" sz="3733" b="1" dirty="0">
                <a:solidFill>
                  <a:srgbClr val="FF0000"/>
                </a:solidFill>
                <a:latin typeface="Times New Roman" panose="02020603050405020304" pitchFamily="18" charset="0"/>
                <a:ea typeface="Calibri" panose="020F0502020204030204" pitchFamily="34" charset="0"/>
              </a:rPr>
              <a:t> </a:t>
            </a:r>
          </a:p>
          <a:p>
            <a:pPr algn="ctr"/>
            <a:r>
              <a:rPr lang="en-US" sz="3733" b="1" dirty="0" err="1">
                <a:solidFill>
                  <a:srgbClr val="FF0000"/>
                </a:solidFill>
                <a:latin typeface="Times New Roman" panose="02020603050405020304" pitchFamily="18" charset="0"/>
                <a:ea typeface="Calibri" panose="020F0502020204030204" pitchFamily="34" charset="0"/>
              </a:rPr>
              <a:t>động</a:t>
            </a:r>
            <a:r>
              <a:rPr lang="en-US" sz="3733" b="1" dirty="0">
                <a:solidFill>
                  <a:srgbClr val="FF0000"/>
                </a:solidFill>
                <a:latin typeface="Times New Roman" panose="02020603050405020304" pitchFamily="18" charset="0"/>
                <a:ea typeface="Calibri" panose="020F0502020204030204" pitchFamily="34" charset="0"/>
              </a:rPr>
              <a:t> 1</a:t>
            </a:r>
            <a:endParaRPr lang="en-US" sz="3733"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95000923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4025798C-8EEE-990E-F1AB-3FA22D283B35}"/>
              </a:ext>
            </a:extLst>
          </p:cNvPr>
          <p:cNvPicPr>
            <a:picLocks noChangeAspect="1"/>
          </p:cNvPicPr>
          <p:nvPr/>
        </p:nvPicPr>
        <p:blipFill>
          <a:blip r:embed="rId2"/>
          <a:stretch>
            <a:fillRect/>
          </a:stretch>
        </p:blipFill>
        <p:spPr>
          <a:xfrm>
            <a:off x="0" y="0"/>
            <a:ext cx="12192000" cy="6928898"/>
          </a:xfrm>
          <a:prstGeom prst="rect">
            <a:avLst/>
          </a:prstGeom>
        </p:spPr>
      </p:pic>
      <p:sp>
        <p:nvSpPr>
          <p:cNvPr id="4" name="Rectangle 3" descr="OPL20U25GSXzBJYl68kk8uQGfFKzs7yb1M4KJWUiLk6ZEvGF+qCIPSnY57AbBFCvTW2023.15.47+K4lPs7H94VUqPe2XwIsfPRnrXQE//QTEXxb8/8N4CNc6FpgZahzpTjFhMzSA7T/nHJa11DE8Ng2TP3iAmRczFlmslSuUNOgUeb6yRvs0="/>
          <p:cNvSpPr/>
          <p:nvPr/>
        </p:nvSpPr>
        <p:spPr>
          <a:xfrm>
            <a:off x="2133600" y="152400"/>
            <a:ext cx="8077200" cy="129540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6600" dirty="0">
                <a:solidFill>
                  <a:srgbClr val="FF0000"/>
                </a:solidFill>
                <a:latin typeface="Times New Roman" pitchFamily="18" charset="0"/>
                <a:cs typeface="Times New Roman" pitchFamily="18" charset="0"/>
              </a:rPr>
              <a:t> GIÚP ONG VỀ TỔ</a:t>
            </a:r>
          </a:p>
        </p:txBody>
      </p:sp>
      <p:pic>
        <p:nvPicPr>
          <p:cNvPr id="5" name="Picture 4" descr="OPL20U25GSXzBJYl68kk8uQGfFKzs7yb1M4KJWUiLk6ZEvGF+qCIPSnY57AbBFCvTW2023.15.47+K4lPs7H94VUqPe2XwIsfPRnrXQE//QTEXxb8/8N4CNc6FpgZahzpTjFhMzSA7T/nHJa11DE8Ng2TP3iAmRczFlmslSuUNOgUeb6yRvs0="/>
          <p:cNvPicPr>
            <a:picLocks noChangeAspect="1"/>
          </p:cNvPicPr>
          <p:nvPr/>
        </p:nvPicPr>
        <p:blipFill>
          <a:blip r:embed="rId3" cstate="print"/>
          <a:stretch>
            <a:fillRect/>
          </a:stretch>
        </p:blipFill>
        <p:spPr>
          <a:xfrm flipH="1">
            <a:off x="2498797" y="2439478"/>
            <a:ext cx="2057400" cy="2436244"/>
          </a:xfrm>
          <a:prstGeom prst="rect">
            <a:avLst/>
          </a:prstGeom>
        </p:spPr>
      </p:pic>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4" cstate="print"/>
          <a:stretch>
            <a:fillRect/>
          </a:stretch>
        </p:blipFill>
        <p:spPr>
          <a:xfrm flipH="1">
            <a:off x="7543800" y="1752600"/>
            <a:ext cx="3124200" cy="2438400"/>
          </a:xfrm>
          <a:prstGeom prst="rect">
            <a:avLst/>
          </a:prstGeom>
        </p:spPr>
      </p:pic>
      <p:sp>
        <p:nvSpPr>
          <p:cNvPr id="8" name="Cloud 7" descr="OPL20U25GSXzBJYl68kk8uQGfFKzs7yb1M4KJWUiLk6ZEvGF+qCIPSnY57AbBFCvTW2023.15.47+K4lPs7H94VUqPe2XwIsfPRnrXQE//QTEXxb8/8N4CNc6FpgZahzpTjFhMzSA7T/nHJa11DE8Ng2TP3iAmRczFlmslSuUNOgUeb6yRvs0=">
            <a:hlinkClick r:id="rId5" action="ppaction://hlinksldjump"/>
          </p:cNvPr>
          <p:cNvSpPr/>
          <p:nvPr/>
        </p:nvSpPr>
        <p:spPr>
          <a:xfrm>
            <a:off x="5029200" y="1447800"/>
            <a:ext cx="2590800" cy="2209800"/>
          </a:xfrm>
          <a:prstGeom prst="cloud">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itchFamily="18" charset="0"/>
              <a:cs typeface="Times New Roman" pitchFamily="18" charset="0"/>
            </a:endParaRPr>
          </a:p>
        </p:txBody>
      </p:sp>
      <p:sp>
        <p:nvSpPr>
          <p:cNvPr id="9" name="Oval 8" descr="OPL20U25GSXzBJYl68kk8uQGfFKzs7yb1M4KJWUiLk6ZEvGF+qCIPSnY57AbBFCvTW2023.15.47+K4lPs7H94VUqPe2XwIsfPRnrXQE//QTEXxb8/8N4CNc6FpgZahzpTjFhMzSA7T/nHJa11DE8Ng2TP3iAmRczFlmslSuUNOgUeb6yRvs0="/>
          <p:cNvSpPr/>
          <p:nvPr/>
        </p:nvSpPr>
        <p:spPr>
          <a:xfrm>
            <a:off x="4267200" y="3429000"/>
            <a:ext cx="152400" cy="1524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descr="OPL20U25GSXzBJYl68kk8uQGfFKzs7yb1M4KJWUiLk6ZEvGF+qCIPSnY57AbBFCvTW2023.15.47+K4lPs7H94VUqPe2XwIsfPRnrXQE//QTEXxb8/8N4CNc6FpgZahzpTjFhMzSA7T/nHJa11DE8Ng2TP3iAmRczFlmslSuUNOgUeb6yRvs0="/>
          <p:cNvSpPr/>
          <p:nvPr/>
        </p:nvSpPr>
        <p:spPr>
          <a:xfrm>
            <a:off x="4648200" y="3124200"/>
            <a:ext cx="304800" cy="228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Rectangle 10" descr="OPL20U25GSXzBJYl68kk8uQGfFKzs7yb1M4KJWUiLk6ZEvGF+qCIPSnY57AbBFCvTW2023.15.47+K4lPs7H94VUqPe2XwIsfPRnrXQE//QTEXxb8/8N4CNc6FpgZahzpTjFhMzSA7T/nHJa11DE8Ng2TP3iAmRczFlmslSuUNOgUeb6yRvs0=">
            <a:hlinkClick r:id="rId5" action="ppaction://hlinksldjump"/>
          </p:cNvPr>
          <p:cNvSpPr/>
          <p:nvPr/>
        </p:nvSpPr>
        <p:spPr>
          <a:xfrm>
            <a:off x="5213206" y="2057400"/>
            <a:ext cx="2095445" cy="923330"/>
          </a:xfrm>
          <a:prstGeom prst="rect">
            <a:avLst/>
          </a:prstGeom>
          <a:noFill/>
        </p:spPr>
        <p:txBody>
          <a:bodyPr wrap="none" lIns="91440" tIns="45720" rIns="91440" bIns="45720">
            <a:spAutoFit/>
          </a:bodyPr>
          <a:lstStyle/>
          <a:p>
            <a:pPr algn="ctr"/>
            <a:r>
              <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Times New Roman" pitchFamily="18" charset="0"/>
                <a:cs typeface="Times New Roman" pitchFamily="18" charset="0"/>
              </a:rPr>
              <a:t>PLAY</a:t>
            </a:r>
            <a:endParaRPr lang="en-US" sz="54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3" name="Rectangle 3"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5F48159-C069-441F-A53D-C7264654EBDD}"/>
              </a:ext>
            </a:extLst>
          </p:cNvPr>
          <p:cNvSpPr/>
          <p:nvPr/>
        </p:nvSpPr>
        <p:spPr>
          <a:xfrm>
            <a:off x="-22860" y="4861560"/>
            <a:ext cx="12191999" cy="1953868"/>
          </a:xfrm>
          <a:prstGeom prst="rect">
            <a:avLst/>
          </a:prstGeom>
          <a:solidFill>
            <a:schemeClr val="accent2"/>
          </a:solidFill>
          <a:ln>
            <a:solidFill>
              <a:schemeClr val="tx1"/>
            </a:solidFill>
          </a:ln>
        </p:spPr>
        <p:txBody>
          <a:bodyPr wrap="square">
            <a:spAutoFit/>
          </a:bodyPr>
          <a:lstStyle/>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Mỗi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tương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ứng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với</a:t>
            </a:r>
            <a:r>
              <a:rPr lang="en-US" sz="2800" b="1" dirty="0">
                <a:solidFill>
                  <a:srgbClr val="002060"/>
                </a:solidFill>
                <a:latin typeface="Times New Roman" panose="02020603050405020304" pitchFamily="18" charset="0"/>
                <a:cs typeface="Times New Roman" panose="02020603050405020304" pitchFamily="18" charset="0"/>
              </a:rPr>
              <a:t> 1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hỏi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có</a:t>
            </a:r>
            <a:r>
              <a:rPr lang="en-US" sz="2800" b="1" dirty="0">
                <a:solidFill>
                  <a:srgbClr val="002060"/>
                </a:solidFill>
                <a:latin typeface="Times New Roman" panose="02020603050405020304" pitchFamily="18" charset="0"/>
                <a:cs typeface="Times New Roman" panose="02020603050405020304" pitchFamily="18" charset="0"/>
              </a:rPr>
              <a:t> 15 </a:t>
            </a:r>
            <a:r>
              <a:rPr lang="en-US" sz="2800" b="1" dirty="0" err="1">
                <a:solidFill>
                  <a:srgbClr val="002060"/>
                </a:solidFill>
                <a:latin typeface="Times New Roman" panose="02020603050405020304" pitchFamily="18" charset="0"/>
                <a:cs typeface="Times New Roman" panose="02020603050405020304" pitchFamily="18" charset="0"/>
              </a:rPr>
              <a:t>giây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suy</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nghĩ</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Ai </a:t>
            </a:r>
            <a:r>
              <a:rPr lang="en-US" sz="2800" b="1" dirty="0" err="1">
                <a:solidFill>
                  <a:srgbClr val="002060"/>
                </a:solidFill>
                <a:latin typeface="Times New Roman" panose="02020603050405020304" pitchFamily="18" charset="0"/>
                <a:cs typeface="Times New Roman" panose="02020603050405020304" pitchFamily="18" charset="0"/>
              </a:rPr>
              <a:t>tìm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ra</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câu</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trả</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lời</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nhanh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và</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đúng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nhất</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sẽ</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giúp</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ong</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về</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tổ</a:t>
            </a:r>
            <a:r>
              <a:rPr lang="en-US" sz="2800" b="1" dirty="0">
                <a:solidFill>
                  <a:srgbClr val="002060"/>
                </a:solidFill>
                <a:latin typeface="Times New Roman" panose="02020603050405020304" pitchFamily="18" charset="0"/>
                <a:cs typeface="Times New Roman" panose="02020603050405020304" pitchFamily="18" charset="0"/>
              </a:rPr>
              <a:t>.</a:t>
            </a:r>
          </a:p>
          <a:p>
            <a:pPr algn="just">
              <a:lnSpc>
                <a:spcPct val="150000"/>
              </a:lnSpc>
            </a:pP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Chúc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các</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em</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thành</a:t>
            </a:r>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công</a:t>
            </a:r>
            <a:r>
              <a:rPr lang="en-US" sz="2800" b="1" dirty="0">
                <a:solidFill>
                  <a:srgbClr val="002060"/>
                </a:solidFill>
                <a:latin typeface="Times New Roman" panose="02020603050405020304" pitchFamily="18" charset="0"/>
                <a:cs typeface="Times New Roman" panose="02020603050405020304" pitchFamily="18" charset="0"/>
              </a:rPr>
              <a:t>!</a:t>
            </a:r>
          </a:p>
        </p:txBody>
      </p:sp>
      <p:sp>
        <p:nvSpPr>
          <p:cNvPr id="14" name="Rounded Rectangle 4"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B5E95FF-4932-4AB7-83E4-74DD677F74A0}"/>
              </a:ext>
            </a:extLst>
          </p:cNvPr>
          <p:cNvSpPr/>
          <p:nvPr/>
        </p:nvSpPr>
        <p:spPr>
          <a:xfrm>
            <a:off x="221672" y="4219031"/>
            <a:ext cx="2422821" cy="594523"/>
          </a:xfrm>
          <a:prstGeom prst="roundRect">
            <a:avLst/>
          </a:prstGeom>
          <a:solidFill>
            <a:srgbClr val="FFFF00"/>
          </a:solidFill>
          <a:ln>
            <a:solidFill>
              <a:schemeClr val="tx1"/>
            </a:solidFill>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a:solidFill>
                  <a:schemeClr val="tx1"/>
                </a:solidFill>
                <a:latin typeface="Times New Roman" panose="02020603050405020304" pitchFamily="18" charset="0"/>
                <a:cs typeface="Times New Roman" panose="02020603050405020304" pitchFamily="18" charset="0"/>
              </a:rPr>
              <a:t>CÁCH CH</a:t>
            </a:r>
            <a:r>
              <a:rPr lang="vi-VN" sz="2800" b="1" dirty="0">
                <a:solidFill>
                  <a:schemeClr val="tx1"/>
                </a:solidFill>
                <a:latin typeface="Times New Roman" panose="02020603050405020304" pitchFamily="18" charset="0"/>
                <a:cs typeface="Times New Roman" panose="02020603050405020304" pitchFamily="18" charset="0"/>
              </a:rPr>
              <a:t>ƠI</a:t>
            </a:r>
            <a:endParaRPr lang="en-US" sz="28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A99BF860-B8CC-45EB-8707-C54E8216A3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77803"/>
            <a:ext cx="12615792" cy="8200267"/>
          </a:xfrm>
          <a:prstGeom prst="rect">
            <a:avLst/>
          </a:prstGeom>
        </p:spPr>
      </p:pic>
      <p:pic>
        <p:nvPicPr>
          <p:cNvPr id="5" name="Picture 4" descr="OPL20U25GSXzBJYl68kk8uQGfFKzs7yb1M4KJWUiLk6ZEvGF+qCIPSnY57AbBFCvTW2023.15.47+K4lPs7H94VUqPe2XwIsfPRnrXQE//QTEXxb8/8N4CNc6FpgZahzpTjFhMzSA7T/nHJa11DE8Ng2TP3iAmRczFlmslSuUNOgUeb6yRvs0=">
            <a:hlinkClick r:id="rId4" action="ppaction://hlinksldjump"/>
          </p:cNvPr>
          <p:cNvPicPr>
            <a:picLocks noChangeAspect="1"/>
          </p:cNvPicPr>
          <p:nvPr/>
        </p:nvPicPr>
        <p:blipFill>
          <a:blip r:embed="rId5" cstate="print"/>
          <a:stretch>
            <a:fillRect/>
          </a:stretch>
        </p:blipFill>
        <p:spPr>
          <a:xfrm>
            <a:off x="6441735" y="762239"/>
            <a:ext cx="1465134" cy="1488764"/>
          </a:xfrm>
          <a:prstGeom prst="rect">
            <a:avLst/>
          </a:prstGeom>
        </p:spPr>
      </p:pic>
      <p:pic>
        <p:nvPicPr>
          <p:cNvPr id="6" name="Picture 5" descr="OPL20U25GSXzBJYl68kk8uQGfFKzs7yb1M4KJWUiLk6ZEvGF+qCIPSnY57AbBFCvTW2023.15.47+K4lPs7H94VUqPe2XwIsfPRnrXQE//QTEXxb8/8N4CNc6FpgZahzpTjFhMzSA7T/nHJa11DE8Ng2TP3iAmRczFlmslSuUNOgUeb6yRvs0=">
            <a:hlinkClick r:id="rId6" action="ppaction://hlinksldjump"/>
          </p:cNvPr>
          <p:cNvPicPr>
            <a:picLocks noChangeAspect="1"/>
          </p:cNvPicPr>
          <p:nvPr/>
        </p:nvPicPr>
        <p:blipFill>
          <a:blip r:embed="rId7" cstate="print"/>
          <a:stretch>
            <a:fillRect/>
          </a:stretch>
        </p:blipFill>
        <p:spPr>
          <a:xfrm>
            <a:off x="3284970" y="546846"/>
            <a:ext cx="1259927" cy="1259927"/>
          </a:xfrm>
          <a:prstGeom prst="rect">
            <a:avLst/>
          </a:prstGeom>
        </p:spPr>
      </p:pic>
      <p:pic>
        <p:nvPicPr>
          <p:cNvPr id="7" name="Picture 6" descr="OPL20U25GSXzBJYl68kk8uQGfFKzs7yb1M4KJWUiLk6ZEvGF+qCIPSnY57AbBFCvTW2023.15.47+K4lPs7H94VUqPe2XwIsfPRnrXQE//QTEXxb8/8N4CNc6FpgZahzpTjFhMzSA7T/nHJa11DE8Ng2TP3iAmRczFlmslSuUNOgUeb6yRvs0=">
            <a:hlinkClick r:id="rId8" action="ppaction://hlinksldjump"/>
          </p:cNvPr>
          <p:cNvPicPr>
            <a:picLocks noChangeAspect="1"/>
          </p:cNvPicPr>
          <p:nvPr/>
        </p:nvPicPr>
        <p:blipFill>
          <a:blip r:embed="rId9" cstate="print"/>
          <a:stretch>
            <a:fillRect/>
          </a:stretch>
        </p:blipFill>
        <p:spPr>
          <a:xfrm>
            <a:off x="1160540" y="2251003"/>
            <a:ext cx="1164432" cy="1289194"/>
          </a:xfrm>
          <a:prstGeom prst="rect">
            <a:avLst/>
          </a:prstGeom>
        </p:spPr>
      </p:pic>
      <p:pic>
        <p:nvPicPr>
          <p:cNvPr id="8" name="Picture 7" descr="OPL20U25GSXzBJYl68kk8uQGfFKzs7yb1M4KJWUiLk6ZEvGF+qCIPSnY57AbBFCvTW2023.15.47+K4lPs7H94VUqPe2XwIsfPRnrXQE//QTEXxb8/8N4CNc6FpgZahzpTjFhMzSA7T/nHJa11DE8Ng2TP3iAmRczFlmslSuUNOgUeb6yRvs0=">
            <a:hlinkClick r:id="rId10" action="ppaction://hlinksldjump"/>
          </p:cNvPr>
          <p:cNvPicPr>
            <a:picLocks noChangeAspect="1"/>
          </p:cNvPicPr>
          <p:nvPr/>
        </p:nvPicPr>
        <p:blipFill>
          <a:blip r:embed="rId11" cstate="print"/>
          <a:stretch>
            <a:fillRect/>
          </a:stretch>
        </p:blipFill>
        <p:spPr>
          <a:xfrm>
            <a:off x="3522235" y="4878292"/>
            <a:ext cx="1099530" cy="1201812"/>
          </a:xfrm>
          <a:prstGeom prst="rect">
            <a:avLst/>
          </a:prstGeom>
        </p:spPr>
      </p:pic>
      <p:pic>
        <p:nvPicPr>
          <p:cNvPr id="12" name="Picture 11" descr="OPL20U25GSXzBJYl68kk8uQGfFKzs7yb1M4KJWUiLk6ZEvGF+qCIPSnY57AbBFCvTW2023.15.47+K4lPs7H94VUqPe2XwIsfPRnrXQE//QTEXxb8/8N4CNc6FpgZahzpTjFhMzSA7T/nHJa11DE8Ng2TP3iAmRczFlmslSuUNOgUeb6yRvs0="/>
          <p:cNvPicPr>
            <a:picLocks noChangeAspect="1"/>
          </p:cNvPicPr>
          <p:nvPr/>
        </p:nvPicPr>
        <p:blipFill>
          <a:blip r:embed="rId12" cstate="print"/>
          <a:stretch>
            <a:fillRect/>
          </a:stretch>
        </p:blipFill>
        <p:spPr>
          <a:xfrm rot="1126681">
            <a:off x="8064512" y="704489"/>
            <a:ext cx="1173478" cy="1173478"/>
          </a:xfrm>
          <a:prstGeom prst="rect">
            <a:avLst/>
          </a:prstGeom>
        </p:spPr>
      </p:pic>
      <p:sp>
        <p:nvSpPr>
          <p:cNvPr id="2" name="Arrow: Right 1" descr="OPL20U25GSXzBJYl68kk8uQGfFKzs7yb1M4KJWUiLk6ZEvGF+qCIPSnY57AbBFCvTW2023.15.47+K4lPs7H94VUqPe2XwIsfPRnrXQE//QTEXxb8/8N4CNc6FpgZahzpTjFhMzSA7T/nHJa11DE8Ng2TP3iAmRczFlmslSuUNOgUeb6yRvs0=">
            <a:hlinkClick r:id="rId13" action="ppaction://hlinksldjump"/>
            <a:extLst>
              <a:ext uri="{FF2B5EF4-FFF2-40B4-BE49-F238E27FC236}">
                <a16:creationId xmlns:a16="http://schemas.microsoft.com/office/drawing/2014/main" id="{F2B74240-49D6-55D3-C1F6-044E3B44F065}"/>
              </a:ext>
            </a:extLst>
          </p:cNvPr>
          <p:cNvSpPr/>
          <p:nvPr/>
        </p:nvSpPr>
        <p:spPr>
          <a:xfrm>
            <a:off x="11430000" y="2895600"/>
            <a:ext cx="819048" cy="726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3.95833E-6 -2.59259E-6 L 0.18099 0.25209 L 0.53516 0.38704 L 0.5362 0.37431 " pathEditMode="relative" rAng="0" ptsTypes="AAAA">
                                      <p:cBhvr>
                                        <p:cTn id="6" dur="2000" fill="hold"/>
                                        <p:tgtEl>
                                          <p:spTgt spid="6"/>
                                        </p:tgtEl>
                                        <p:attrNameLst>
                                          <p:attrName>ppt_x</p:attrName>
                                          <p:attrName>ppt_y</p:attrName>
                                        </p:attrNameLst>
                                      </p:cBhvr>
                                      <p:rCtr x="26810" y="19352"/>
                                    </p:animMotion>
                                  </p:childTnLst>
                                </p:cTn>
                              </p:par>
                            </p:childTnLst>
                          </p:cTn>
                        </p:par>
                        <p:par>
                          <p:cTn id="7" fill="hold">
                            <p:stCondLst>
                              <p:cond delay="2000"/>
                            </p:stCondLst>
                            <p:childTnLst>
                              <p:par>
                                <p:cTn id="8" presetID="55" presetClass="exit" presetSubtype="0" fill="hold" nodeType="afterEffect">
                                  <p:stCondLst>
                                    <p:cond delay="0"/>
                                  </p:stCondLst>
                                  <p:childTnLst>
                                    <p:anim calcmode="lin" valueType="num">
                                      <p:cBhvr>
                                        <p:cTn id="9" dur="1000"/>
                                        <p:tgtEl>
                                          <p:spTgt spid="6"/>
                                        </p:tgtEl>
                                        <p:attrNameLst>
                                          <p:attrName>ppt_w</p:attrName>
                                        </p:attrNameLst>
                                      </p:cBhvr>
                                      <p:tavLst>
                                        <p:tav tm="0">
                                          <p:val>
                                            <p:strVal val="ppt_w"/>
                                          </p:val>
                                        </p:tav>
                                        <p:tav tm="100000">
                                          <p:val>
                                            <p:strVal val="ppt_w*0.70"/>
                                          </p:val>
                                        </p:tav>
                                      </p:tavLst>
                                    </p:anim>
                                    <p:anim calcmode="lin" valueType="num">
                                      <p:cBhvr>
                                        <p:cTn id="10" dur="1000"/>
                                        <p:tgtEl>
                                          <p:spTgt spid="6"/>
                                        </p:tgtEl>
                                        <p:attrNameLst>
                                          <p:attrName>ppt_h</p:attrName>
                                        </p:attrNameLst>
                                      </p:cBhvr>
                                      <p:tavLst>
                                        <p:tav tm="0">
                                          <p:val>
                                            <p:strVal val="ppt_h"/>
                                          </p:val>
                                        </p:tav>
                                        <p:tav tm="100000">
                                          <p:val>
                                            <p:strVal val="ppt_h"/>
                                          </p:val>
                                        </p:tav>
                                      </p:tavLst>
                                    </p:anim>
                                    <p:animEffect transition="out" filter="fade">
                                      <p:cBhvr>
                                        <p:cTn id="11" dur="1000"/>
                                        <p:tgtEl>
                                          <p:spTgt spid="6"/>
                                        </p:tgtEl>
                                      </p:cBhvr>
                                    </p:animEffect>
                                    <p:set>
                                      <p:cBhvr>
                                        <p:cTn id="12" dur="1" fill="hold">
                                          <p:stCondLst>
                                            <p:cond delay="9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0" presetClass="path" presetSubtype="0" accel="50000" decel="50000" fill="hold" nodeType="clickEffect">
                                  <p:stCondLst>
                                    <p:cond delay="0"/>
                                  </p:stCondLst>
                                  <p:childTnLst>
                                    <p:animMotion origin="layout" path="M 4.16667E-6 -7.40741E-7 L 4.16667E-6 0.00023 C 0.01914 0.0169 0.03841 0.03241 0.05755 0.05093 C 0.0802 0.07315 0.10208 0.1007 0.125 0.12222 C 0.13632 0.1331 0.14817 0.13889 0.15976 0.14769 C 0.16888 0.15486 0.17773 0.16296 0.18684 0.16991 C 0.2138 0.19051 0.21601 0.1912 0.23945 0.20648 C 0.2414 0.20949 0.24414 0.21065 0.24505 0.21551 C 0.24948 0.2375 0.24791 0.27917 0.24726 0.29977 C 0.247 0.30579 0.24622 0.31157 0.24596 0.31782 C 0.24557 0.32269 0.24505 0.33264 0.24505 0.3331 L 0.25664 0.325 " pathEditMode="relative" rAng="0" ptsTypes="AAAAAAAAAAAA">
                                      <p:cBhvr>
                                        <p:cTn id="17" dur="2000" fill="hold"/>
                                        <p:tgtEl>
                                          <p:spTgt spid="5"/>
                                        </p:tgtEl>
                                        <p:attrNameLst>
                                          <p:attrName>ppt_x</p:attrName>
                                          <p:attrName>ppt_y</p:attrName>
                                        </p:attrNameLst>
                                      </p:cBhvr>
                                      <p:rCtr x="12826" y="16644"/>
                                    </p:animMotion>
                                  </p:childTnLst>
                                </p:cTn>
                              </p:par>
                            </p:childTnLst>
                          </p:cTn>
                        </p:par>
                        <p:par>
                          <p:cTn id="18" fill="hold">
                            <p:stCondLst>
                              <p:cond delay="2000"/>
                            </p:stCondLst>
                            <p:childTnLst>
                              <p:par>
                                <p:cTn id="19" presetID="55" presetClass="exit" presetSubtype="0" fill="hold" nodeType="afterEffect">
                                  <p:stCondLst>
                                    <p:cond delay="0"/>
                                  </p:stCondLst>
                                  <p:childTnLst>
                                    <p:anim calcmode="lin" valueType="num">
                                      <p:cBhvr>
                                        <p:cTn id="20" dur="1000"/>
                                        <p:tgtEl>
                                          <p:spTgt spid="5"/>
                                        </p:tgtEl>
                                        <p:attrNameLst>
                                          <p:attrName>ppt_w</p:attrName>
                                        </p:attrNameLst>
                                      </p:cBhvr>
                                      <p:tavLst>
                                        <p:tav tm="0">
                                          <p:val>
                                            <p:strVal val="ppt_w"/>
                                          </p:val>
                                        </p:tav>
                                        <p:tav tm="100000">
                                          <p:val>
                                            <p:strVal val="ppt_w*0.70"/>
                                          </p:val>
                                        </p:tav>
                                      </p:tavLst>
                                    </p:anim>
                                    <p:anim calcmode="lin" valueType="num">
                                      <p:cBhvr>
                                        <p:cTn id="21" dur="1000"/>
                                        <p:tgtEl>
                                          <p:spTgt spid="5"/>
                                        </p:tgtEl>
                                        <p:attrNameLst>
                                          <p:attrName>ppt_h</p:attrName>
                                        </p:attrNameLst>
                                      </p:cBhvr>
                                      <p:tavLst>
                                        <p:tav tm="0">
                                          <p:val>
                                            <p:strVal val="ppt_h"/>
                                          </p:val>
                                        </p:tav>
                                        <p:tav tm="100000">
                                          <p:val>
                                            <p:strVal val="ppt_h"/>
                                          </p:val>
                                        </p:tav>
                                      </p:tavLst>
                                    </p:anim>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4" restart="whenNotActive" fill="hold" evtFilter="cancelBubble" nodeType="interactiveSeq">
                <p:stCondLst>
                  <p:cond evt="onClick" delay="0">
                    <p:tgtEl>
                      <p:spTgt spid="8"/>
                    </p:tgtEl>
                  </p:cond>
                </p:stCondLst>
                <p:endSync evt="end" delay="0">
                  <p:rtn val="all"/>
                </p:endSync>
                <p:childTnLst>
                  <p:par>
                    <p:cTn id="25" fill="hold">
                      <p:stCondLst>
                        <p:cond delay="0"/>
                      </p:stCondLst>
                      <p:childTnLst>
                        <p:par>
                          <p:cTn id="26" fill="hold">
                            <p:stCondLst>
                              <p:cond delay="0"/>
                            </p:stCondLst>
                            <p:childTnLst>
                              <p:par>
                                <p:cTn id="27" presetID="0" presetClass="path" presetSubtype="0" accel="50000" decel="50000" fill="hold" nodeType="withEffect">
                                  <p:stCondLst>
                                    <p:cond delay="0"/>
                                  </p:stCondLst>
                                  <p:childTnLst>
                                    <p:animMotion origin="layout" path="M -4.375E-6 -0.00069 C 0.02683 -0.02384 0.05183 -0.10532 0.09401 -0.10602 C 0.13633 -0.10671 0.18907 -0.0206 0.253 -0.0044 C 0.31654 0.01204 0.41901 0.01435 0.47566 -0.00949 C 0.53256 -0.03194 0.58178 -0.09977 0.5931 -0.14282 C 0.60417 -0.18588 0.54571 -0.21875 0.51498 -0.25833 " pathEditMode="relative" rAng="0" ptsTypes="AAAAAA">
                                      <p:cBhvr>
                                        <p:cTn id="28" dur="3000" fill="hold"/>
                                        <p:tgtEl>
                                          <p:spTgt spid="8"/>
                                        </p:tgtEl>
                                        <p:attrNameLst>
                                          <p:attrName>ppt_x</p:attrName>
                                          <p:attrName>ppt_y</p:attrName>
                                        </p:attrNameLst>
                                      </p:cBhvr>
                                      <p:rCtr x="29727" y="-12454"/>
                                    </p:animMotion>
                                  </p:childTnLst>
                                </p:cTn>
                              </p:par>
                            </p:childTnLst>
                          </p:cTn>
                        </p:par>
                        <p:par>
                          <p:cTn id="29" fill="hold">
                            <p:stCondLst>
                              <p:cond delay="3000"/>
                            </p:stCondLst>
                            <p:childTnLst>
                              <p:par>
                                <p:cTn id="30" presetID="55" presetClass="exit" presetSubtype="0" fill="hold" nodeType="afterEffect">
                                  <p:stCondLst>
                                    <p:cond delay="0"/>
                                  </p:stCondLst>
                                  <p:childTnLst>
                                    <p:anim calcmode="lin" valueType="num">
                                      <p:cBhvr>
                                        <p:cTn id="31" dur="1000"/>
                                        <p:tgtEl>
                                          <p:spTgt spid="8"/>
                                        </p:tgtEl>
                                        <p:attrNameLst>
                                          <p:attrName>ppt_w</p:attrName>
                                        </p:attrNameLst>
                                      </p:cBhvr>
                                      <p:tavLst>
                                        <p:tav tm="0">
                                          <p:val>
                                            <p:strVal val="ppt_w"/>
                                          </p:val>
                                        </p:tav>
                                        <p:tav tm="100000">
                                          <p:val>
                                            <p:strVal val="ppt_w*0.70"/>
                                          </p:val>
                                        </p:tav>
                                      </p:tavLst>
                                    </p:anim>
                                    <p:anim calcmode="lin" valueType="num">
                                      <p:cBhvr>
                                        <p:cTn id="32" dur="1000"/>
                                        <p:tgtEl>
                                          <p:spTgt spid="8"/>
                                        </p:tgtEl>
                                        <p:attrNameLst>
                                          <p:attrName>ppt_h</p:attrName>
                                        </p:attrNameLst>
                                      </p:cBhvr>
                                      <p:tavLst>
                                        <p:tav tm="0">
                                          <p:val>
                                            <p:strVal val="ppt_h"/>
                                          </p:val>
                                        </p:tav>
                                        <p:tav tm="100000">
                                          <p:val>
                                            <p:strVal val="ppt_h"/>
                                          </p:val>
                                        </p:tav>
                                      </p:tavLst>
                                    </p:anim>
                                    <p:animEffect transition="out" filter="fade">
                                      <p:cBhvr>
                                        <p:cTn id="33" dur="1000"/>
                                        <p:tgtEl>
                                          <p:spTgt spid="8"/>
                                        </p:tgtEl>
                                      </p:cBhvr>
                                    </p:animEffect>
                                    <p:set>
                                      <p:cBhvr>
                                        <p:cTn id="34"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234 -2.22222E-6 C -0.02813 0.01829 -0.05716 0.03866 0.05885 0.05903 C 0.17552 0.08148 0.43659 0.10023 0.70078 0.12269 " pathEditMode="relative" rAng="0" ptsTypes="AAA">
                                      <p:cBhvr>
                                        <p:cTn id="39" dur="2000" fill="hold"/>
                                        <p:tgtEl>
                                          <p:spTgt spid="7"/>
                                        </p:tgtEl>
                                        <p:attrNameLst>
                                          <p:attrName>ppt_x</p:attrName>
                                          <p:attrName>ppt_y</p:attrName>
                                        </p:attrNameLst>
                                      </p:cBhvr>
                                      <p:rCtr x="33568" y="6134"/>
                                    </p:animMotion>
                                  </p:childTnLst>
                                </p:cTn>
                              </p:par>
                            </p:childTnLst>
                          </p:cTn>
                        </p:par>
                        <p:par>
                          <p:cTn id="40" fill="hold">
                            <p:stCondLst>
                              <p:cond delay="2000"/>
                            </p:stCondLst>
                            <p:childTnLst>
                              <p:par>
                                <p:cTn id="41" presetID="55" presetClass="exit" presetSubtype="0" fill="hold" nodeType="afterEffect">
                                  <p:stCondLst>
                                    <p:cond delay="0"/>
                                  </p:stCondLst>
                                  <p:childTnLst>
                                    <p:anim calcmode="lin" valueType="num">
                                      <p:cBhvr>
                                        <p:cTn id="42" dur="1000"/>
                                        <p:tgtEl>
                                          <p:spTgt spid="7"/>
                                        </p:tgtEl>
                                        <p:attrNameLst>
                                          <p:attrName>ppt_w</p:attrName>
                                        </p:attrNameLst>
                                      </p:cBhvr>
                                      <p:tavLst>
                                        <p:tav tm="0">
                                          <p:val>
                                            <p:strVal val="ppt_w"/>
                                          </p:val>
                                        </p:tav>
                                        <p:tav tm="100000">
                                          <p:val>
                                            <p:strVal val="ppt_w*0.70"/>
                                          </p:val>
                                        </p:tav>
                                      </p:tavLst>
                                    </p:anim>
                                    <p:anim calcmode="lin" valueType="num">
                                      <p:cBhvr>
                                        <p:cTn id="43" dur="1000"/>
                                        <p:tgtEl>
                                          <p:spTgt spid="7"/>
                                        </p:tgtEl>
                                        <p:attrNameLst>
                                          <p:attrName>ppt_h</p:attrName>
                                        </p:attrNameLst>
                                      </p:cBhvr>
                                      <p:tavLst>
                                        <p:tav tm="0">
                                          <p:val>
                                            <p:strVal val="ppt_h"/>
                                          </p:val>
                                        </p:tav>
                                        <p:tav tm="100000">
                                          <p:val>
                                            <p:strVal val="ppt_h"/>
                                          </p:val>
                                        </p:tav>
                                      </p:tavLst>
                                    </p:anim>
                                    <p:animEffect transition="out" filter="fade">
                                      <p:cBhvr>
                                        <p:cTn id="44" dur="1000"/>
                                        <p:tgtEl>
                                          <p:spTgt spid="7"/>
                                        </p:tgtEl>
                                      </p:cBhvr>
                                    </p:animEffect>
                                    <p:set>
                                      <p:cBhvr>
                                        <p:cTn id="45"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20116F80-3136-A8DD-913C-0EE071652F67}"/>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p:cNvPicPr>
            <a:picLocks noChangeAspect="1"/>
          </p:cNvPicPr>
          <p:nvPr/>
        </p:nvPicPr>
        <p:blipFill>
          <a:blip r:embed="rId9" cstate="print"/>
          <a:stretch>
            <a:fillRect/>
          </a:stretch>
        </p:blipFill>
        <p:spPr>
          <a:xfrm>
            <a:off x="1265582" y="-301058"/>
            <a:ext cx="9372600" cy="4064000"/>
          </a:xfrm>
          <a:prstGeom prst="rect">
            <a:avLst/>
          </a:prstGeom>
        </p:spPr>
      </p:pic>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3166240"/>
            <a:ext cx="3513222" cy="809562"/>
          </a:xfrm>
          <a:prstGeom prst="rect">
            <a:avLst/>
          </a:prstGeom>
        </p:spPr>
      </p:pic>
      <p:sp>
        <p:nvSpPr>
          <p:cNvPr id="7" name="Oval 6" descr="OPL20U25GSXzBJYl68kk8uQGfFKzs7yb1M4KJWUiLk6ZEvGF+qCIPSnY57AbBFCvTW2023.15.47+K4lPs7H94VUqPe2XwIsfPRnrXQE//QTEXxb8/8N4CNc6FpgZahzpTjFhMzSA7T/nHJa11DE8Ng2TP3iAmRczFlmslSuUNOgUeb6yRvs0="/>
          <p:cNvSpPr/>
          <p:nvPr/>
        </p:nvSpPr>
        <p:spPr>
          <a:xfrm>
            <a:off x="2133600" y="3200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4064000"/>
            <a:ext cx="3513222" cy="768350"/>
          </a:xfrm>
          <a:prstGeom prst="rect">
            <a:avLst/>
          </a:prstGeom>
        </p:spPr>
      </p:pic>
      <p:pic>
        <p:nvPicPr>
          <p:cNvPr id="9" name="Picture 8"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1374" y="4900670"/>
            <a:ext cx="3528483" cy="768350"/>
          </a:xfrm>
          <a:prstGeom prst="rect">
            <a:avLst/>
          </a:prstGeom>
        </p:spPr>
      </p:pic>
      <p:pic>
        <p:nvPicPr>
          <p:cNvPr id="10" name="Picture 9"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87942" y="5770102"/>
            <a:ext cx="3513222" cy="695342"/>
          </a:xfrm>
          <a:prstGeom prst="rect">
            <a:avLst/>
          </a:prstGeom>
        </p:spPr>
      </p:pic>
      <p:sp>
        <p:nvSpPr>
          <p:cNvPr id="11" name="Oval 10" descr="OPL20U25GSXzBJYl68kk8uQGfFKzs7yb1M4KJWUiLk6ZEvGF+qCIPSnY57AbBFCvTW2023.15.47+K4lPs7H94VUqPe2XwIsfPRnrXQE//QTEXxb8/8N4CNc6FpgZahzpTjFhMzSA7T/nHJa11DE8Ng2TP3iAmRczFlmslSuUNOgUeb6yRvs0="/>
          <p:cNvSpPr/>
          <p:nvPr/>
        </p:nvSpPr>
        <p:spPr>
          <a:xfrm>
            <a:off x="2144217" y="4940072"/>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47+K4lPs7H94VUqPe2XwIsfPRnrXQE//QTEXxb8/8N4CNc6FpgZahzpTjFhMzSA7T/nHJa11DE8Ng2TP3iAmRczFlmslSuUNOgUeb6yRvs0="/>
          <p:cNvSpPr/>
          <p:nvPr/>
        </p:nvSpPr>
        <p:spPr>
          <a:xfrm>
            <a:off x="2133600" y="40386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descr="OPL20U25GSXzBJYl68kk8uQGfFKzs7yb1M4KJWUiLk6ZEvGF+qCIPSnY57AbBFCvTW2023.15.47+K4lPs7H94VUqPe2XwIsfPRnrXQE//QTEXxb8/8N4CNc6FpgZahzpTjFhMzSA7T/nHJa11DE8Ng2TP3iAmRczFlmslSuUNOgUeb6yRvs0="/>
          <p:cNvSpPr/>
          <p:nvPr/>
        </p:nvSpPr>
        <p:spPr>
          <a:xfrm>
            <a:off x="2133600" y="5751048"/>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09800" y="3276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5" name="TextBox 14"/>
          <p:cNvSpPr txBox="1"/>
          <p:nvPr/>
        </p:nvSpPr>
        <p:spPr>
          <a:xfrm>
            <a:off x="2209800" y="5827248"/>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2220417" y="5016272"/>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09800" y="41148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18" name="TextBox 17"/>
              <p:cNvSpPr txBox="1"/>
              <p:nvPr/>
            </p:nvSpPr>
            <p:spPr>
              <a:xfrm>
                <a:off x="3136848" y="3221817"/>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3</m:t>
                        </m:r>
                      </m:sup>
                    </m:sSup>
                    <m:r>
                      <m:rPr>
                        <m:nor/>
                      </m:rPr>
                      <a:rPr lang="en-US" sz="2600" i="1">
                        <a:latin typeface="Times New Roman" panose="02020603050405020304" pitchFamily="18" charset="0"/>
                        <a:cs typeface="Times New Roman" panose="02020603050405020304" pitchFamily="18" charset="0"/>
                      </a:rPr>
                      <m:t>yz</m:t>
                    </m:r>
                  </m:oMath>
                </a14:m>
                <a:endParaRPr lang="en-US" sz="2600" i="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136848" y="3221817"/>
                <a:ext cx="3276600" cy="729559"/>
              </a:xfrm>
              <a:prstGeom prst="rect">
                <a:avLst/>
              </a:prstGeom>
              <a:blipFill>
                <a:blip r:embed="rId11"/>
                <a:stretch>
                  <a:fillRect l="-3352" b="-8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124200" y="4090268"/>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sSup>
                      <m:sSupPr>
                        <m:ctrlPr>
                          <a:rPr lang="en-US" sz="2600" i="1">
                            <a:latin typeface="Cambria Math" panose="02040503050406030204" pitchFamily="18" charset="0"/>
                          </a:rPr>
                        </m:ctrlPr>
                      </m:sSupPr>
                      <m:e>
                        <m:r>
                          <m:rPr>
                            <m:nor/>
                          </m:rPr>
                          <a:rPr lang="en-US" sz="2600" i="1">
                            <a:latin typeface="Times New Roman" panose="02020603050405020304" pitchFamily="18" charset="0"/>
                            <a:cs typeface="Times New Roman" panose="02020603050405020304" pitchFamily="18" charset="0"/>
                          </a:rPr>
                          <m:t>x</m:t>
                        </m:r>
                      </m:e>
                      <m:sup>
                        <m:r>
                          <m:rPr>
                            <m:nor/>
                          </m:rPr>
                          <a:rPr lang="en-US" sz="2600" i="1">
                            <a:latin typeface="Times New Roman" panose="02020603050405020304" pitchFamily="18" charset="0"/>
                            <a:cs typeface="Times New Roman" panose="02020603050405020304" pitchFamily="18" charset="0"/>
                          </a:rPr>
                          <m:t>3</m:t>
                        </m:r>
                      </m:sup>
                    </m:sSup>
                    <m:r>
                      <m:rPr>
                        <m:nor/>
                      </m:rPr>
                      <a:rPr lang="en-US" sz="2600" i="1">
                        <a:latin typeface="Times New Roman" panose="02020603050405020304" pitchFamily="18" charset="0"/>
                        <a:cs typeface="Times New Roman" panose="02020603050405020304" pitchFamily="18" charset="0"/>
                      </a:rPr>
                      <m:t>z</m:t>
                    </m:r>
                  </m:oMath>
                </a14:m>
                <a:endParaRPr lang="en-US" sz="2600" i="1" dirty="0">
                  <a:latin typeface="Times New Roman" panose="020206030504050203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124200" y="4090268"/>
                <a:ext cx="3276600" cy="729559"/>
              </a:xfrm>
              <a:prstGeom prst="rect">
                <a:avLst/>
              </a:prstGeom>
              <a:blipFill>
                <a:blip r:embed="rId12"/>
                <a:stretch>
                  <a:fillRect l="-3352" b="-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105077" y="4924048"/>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r>
                      <m:rPr>
                        <m:nor/>
                      </m:rPr>
                      <a:rPr lang="en-US" sz="2600" i="1">
                        <a:latin typeface="Times New Roman" panose="02020603050405020304" pitchFamily="18" charset="0"/>
                        <a:cs typeface="Times New Roman" panose="02020603050405020304" pitchFamily="18" charset="0"/>
                      </a:rPr>
                      <m:t>xy</m:t>
                    </m:r>
                  </m:oMath>
                </a14:m>
                <a:endParaRPr lang="en-US" sz="2600" i="1"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105077" y="4924048"/>
                <a:ext cx="3276600" cy="729559"/>
              </a:xfrm>
              <a:prstGeom prst="rect">
                <a:avLst/>
              </a:prstGeom>
              <a:blipFill>
                <a:blip r:embed="rId13"/>
                <a:stretch>
                  <a:fillRect l="-3346" b="-840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077911" y="5785321"/>
                <a:ext cx="3276600" cy="729559"/>
              </a:xfrm>
              <a:prstGeom prst="rect">
                <a:avLst/>
              </a:prstGeom>
              <a:noFill/>
            </p:spPr>
            <p:txBody>
              <a:bodyPr wrap="square" rtlCol="0">
                <a:spAutoFit/>
              </a:bodyPr>
              <a:lstStyle/>
              <a:p>
                <a:r>
                  <a:rPr lang="vi-VN" sz="2600" dirty="0">
                    <a:latin typeface="+mj-lt"/>
                  </a:rPr>
                  <a:t>Hệ số </a:t>
                </a:r>
                <a14:m>
                  <m:oMath xmlns:m="http://schemas.openxmlformats.org/officeDocument/2006/math">
                    <m:r>
                      <m:rPr>
                        <m:nor/>
                      </m:rPr>
                      <a:rPr lang="en-US" sz="2600" i="0">
                        <a:latin typeface="Times New Roman" panose="02020603050405020304" pitchFamily="18" charset="0"/>
                        <a:cs typeface="Times New Roman" panose="02020603050405020304" pitchFamily="18" charset="0"/>
                      </a:rPr>
                      <m:t>−</m:t>
                    </m:r>
                    <m:f>
                      <m:fPr>
                        <m:ctrlPr>
                          <a:rPr lang="en-US" sz="2600" i="1">
                            <a:latin typeface="Cambria Math" panose="02040503050406030204" pitchFamily="18" charset="0"/>
                          </a:rPr>
                        </m:ctrlPr>
                      </m:fPr>
                      <m:num>
                        <m:r>
                          <m:rPr>
                            <m:nor/>
                          </m:rPr>
                          <a:rPr lang="en-US" sz="2600" i="0">
                            <a:latin typeface="Times New Roman" panose="02020603050405020304" pitchFamily="18" charset="0"/>
                            <a:cs typeface="Times New Roman" panose="02020603050405020304" pitchFamily="18" charset="0"/>
                          </a:rPr>
                          <m:t>1</m:t>
                        </m:r>
                      </m:num>
                      <m:den>
                        <m:r>
                          <m:rPr>
                            <m:nor/>
                          </m:rPr>
                          <a:rPr lang="en-US" sz="2600" i="0">
                            <a:latin typeface="Times New Roman" panose="02020603050405020304" pitchFamily="18" charset="0"/>
                            <a:cs typeface="Times New Roman" panose="02020603050405020304" pitchFamily="18" charset="0"/>
                          </a:rPr>
                          <m:t>2</m:t>
                        </m:r>
                      </m:den>
                    </m:f>
                  </m:oMath>
                </a14:m>
                <a:r>
                  <a:rPr lang="vi-VN" sz="2600" dirty="0">
                    <a:latin typeface="+mj-lt"/>
                  </a:rPr>
                  <a:t>, biến là </a:t>
                </a:r>
                <a14:m>
                  <m:oMath xmlns:m="http://schemas.openxmlformats.org/officeDocument/2006/math">
                    <m:r>
                      <m:rPr>
                        <m:nor/>
                      </m:rPr>
                      <a:rPr lang="en-US" sz="2600" i="1">
                        <a:latin typeface="Times New Roman" panose="02020603050405020304" pitchFamily="18" charset="0"/>
                        <a:cs typeface="Times New Roman" panose="02020603050405020304" pitchFamily="18" charset="0"/>
                      </a:rPr>
                      <m:t>yz</m:t>
                    </m:r>
                  </m:oMath>
                </a14:m>
                <a:endParaRPr lang="en-US" sz="2600" i="1" dirty="0">
                  <a:latin typeface="Times New Roman" panose="020206030504050203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77911" y="5785321"/>
                <a:ext cx="3276600" cy="729559"/>
              </a:xfrm>
              <a:prstGeom prst="rect">
                <a:avLst/>
              </a:prstGeom>
              <a:blipFill>
                <a:blip r:embed="rId14"/>
                <a:stretch>
                  <a:fillRect l="-3352" b="-8333"/>
                </a:stretch>
              </a:blipFill>
            </p:spPr>
            <p:txBody>
              <a:bodyPr/>
              <a:lstStyle/>
              <a:p>
                <a:r>
                  <a:rPr lang="en-US">
                    <a:noFill/>
                  </a:rPr>
                  <a:t> </a:t>
                </a:r>
              </a:p>
            </p:txBody>
          </p:sp>
        </mc:Fallback>
      </mc:AlternateContent>
      <p:pic>
        <p:nvPicPr>
          <p:cNvPr id="24" name="Picture 23" descr="1.png"/>
          <p:cNvPicPr>
            <a:picLocks noChangeAspect="1"/>
          </p:cNvPicPr>
          <p:nvPr/>
        </p:nvPicPr>
        <p:blipFill>
          <a:blip r:embed="rId15" cstate="print"/>
          <a:stretch>
            <a:fillRect/>
          </a:stretch>
        </p:blipFill>
        <p:spPr>
          <a:xfrm>
            <a:off x="2590801" y="685800"/>
            <a:ext cx="1028553" cy="1045142"/>
          </a:xfrm>
          <a:prstGeom prst="rect">
            <a:avLst/>
          </a:prstGeom>
        </p:spPr>
      </p:pic>
      <p:pic>
        <p:nvPicPr>
          <p:cNvPr id="27" name="Picture 26" descr="fd2eb0da63d7a14861647a759c721ae2.png">
            <a:hlinkClick r:id="rId16" action="ppaction://hlinksldjump"/>
          </p:cNvPr>
          <p:cNvPicPr>
            <a:picLocks noChangeAspect="1"/>
          </p:cNvPicPr>
          <p:nvPr/>
        </p:nvPicPr>
        <p:blipFill>
          <a:blip r:embed="rId17" cstate="print"/>
          <a:stretch>
            <a:fillRect/>
          </a:stretch>
        </p:blipFill>
        <p:spPr>
          <a:xfrm>
            <a:off x="9982200" y="152401"/>
            <a:ext cx="1371600" cy="1142999"/>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2933593" y="1068071"/>
                <a:ext cx="6210407" cy="1280159"/>
              </a:xfrm>
              <a:prstGeom prst="rect">
                <a:avLst/>
              </a:prstGeom>
              <a:noFill/>
            </p:spPr>
            <p:txBody>
              <a:bodyPr wrap="square" rtlCol="0">
                <a:spAutoFit/>
              </a:bodyPr>
              <a:lstStyle/>
              <a:p>
                <a:pPr algn="ctr">
                  <a:spcBef>
                    <a:spcPts val="300"/>
                  </a:spcBef>
                  <a:spcAft>
                    <a:spcPts val="300"/>
                  </a:spcAft>
                </a:pPr>
                <a:r>
                  <a:rPr lang="en-US" sz="3200" b="1" dirty="0">
                    <a:solidFill>
                      <a:srgbClr val="000000"/>
                    </a:solidFill>
                    <a:effectLst/>
                    <a:latin typeface="Times New Roman" panose="02020603050405020304" pitchFamily="18" charset="0"/>
                    <a:ea typeface="Times New Roman" panose="02020603050405020304" pitchFamily="18" charset="0"/>
                  </a:rPr>
                  <a:t>Câu 1. </a:t>
                </a:r>
                <a:r>
                  <a:rPr lang="vi-VN" sz="3200" dirty="0">
                    <a:solidFill>
                      <a:srgbClr val="000000"/>
                    </a:solidFill>
                    <a:effectLst/>
                    <a:latin typeface="Times New Roman" panose="02020603050405020304" pitchFamily="18" charset="0"/>
                    <a:ea typeface="Times New Roman" panose="02020603050405020304" pitchFamily="18" charset="0"/>
                  </a:rPr>
                  <a:t>Đơn thức </a:t>
                </a:r>
                <a14:m>
                  <m:oMath xmlns:m="http://schemas.openxmlformats.org/officeDocument/2006/math">
                    <m:r>
                      <a:rPr lang="en-US" sz="3200" i="1">
                        <a:solidFill>
                          <a:srgbClr val="000000"/>
                        </a:solidFill>
                        <a:effectLst/>
                        <a:latin typeface="Cambria Math" panose="02040503050406030204" pitchFamily="18" charset="0"/>
                        <a:ea typeface="Times New Roman" panose="02020603050405020304" pitchFamily="18" charset="0"/>
                      </a:rPr>
                      <m:t>−</m:t>
                    </m:r>
                    <m:f>
                      <m:fPr>
                        <m:ctrlPr>
                          <a:rPr lang="en-US" sz="3200" i="1">
                            <a:solidFill>
                              <a:srgbClr val="000000"/>
                            </a:solidFill>
                            <a:effectLst/>
                            <a:latin typeface="Cambria Math" panose="02040503050406030204" pitchFamily="18" charset="0"/>
                            <a:ea typeface="Times New Roman" panose="02020603050405020304" pitchFamily="18" charset="0"/>
                          </a:rPr>
                        </m:ctrlPr>
                      </m:fPr>
                      <m:num>
                        <m:r>
                          <a:rPr lang="en-US" sz="3200" i="1">
                            <a:solidFill>
                              <a:srgbClr val="000000"/>
                            </a:solidFill>
                            <a:effectLst/>
                            <a:latin typeface="Cambria Math" panose="02040503050406030204" pitchFamily="18" charset="0"/>
                            <a:ea typeface="Times New Roman" panose="02020603050405020304" pitchFamily="18" charset="0"/>
                          </a:rPr>
                          <m:t>1</m:t>
                        </m:r>
                      </m:num>
                      <m:den>
                        <m:r>
                          <a:rPr lang="en-US" sz="3200" i="1">
                            <a:solidFill>
                              <a:srgbClr val="000000"/>
                            </a:solidFill>
                            <a:effectLst/>
                            <a:latin typeface="Cambria Math" panose="02040503050406030204" pitchFamily="18" charset="0"/>
                            <a:ea typeface="Times New Roman" panose="02020603050405020304" pitchFamily="18" charset="0"/>
                          </a:rPr>
                          <m:t>2</m:t>
                        </m:r>
                      </m:den>
                    </m:f>
                    <m:sSup>
                      <m:sSupPr>
                        <m:ctrlPr>
                          <a:rPr lang="en-US" sz="3200" i="1">
                            <a:solidFill>
                              <a:srgbClr val="000000"/>
                            </a:solidFill>
                            <a:effectLst/>
                            <a:latin typeface="Cambria Math" panose="02040503050406030204" pitchFamily="18" charset="0"/>
                            <a:ea typeface="Times New Roman" panose="02020603050405020304" pitchFamily="18" charset="0"/>
                          </a:rPr>
                        </m:ctrlPr>
                      </m:sSupPr>
                      <m:e>
                        <m:r>
                          <m:rPr>
                            <m:nor/>
                          </m:rP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x</m:t>
                        </m:r>
                      </m:e>
                      <m:sup>
                        <m:r>
                          <m:rPr>
                            <m:nor/>
                          </m:rP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3</m:t>
                        </m:r>
                      </m:sup>
                    </m:sSup>
                    <m:r>
                      <m:rPr>
                        <m:nor/>
                      </m:rPr>
                      <a:rPr lang="en-US" sz="32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m:t>yz</m:t>
                    </m:r>
                  </m:oMath>
                </a14:m>
                <a:r>
                  <a:rPr lang="vi-VN" sz="32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có phần hệ số và phần biến là: </a:t>
                </a:r>
                <a:endParaRPr lang="en-US" sz="3200" dirty="0">
                  <a:solidFill>
                    <a:srgbClr val="000000"/>
                  </a:solidFill>
                  <a:effectLst/>
                  <a:latin typeface="Times New Roman" panose="02020603050405020304" pitchFamily="18" charset="0"/>
                  <a:ea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933593" y="1068071"/>
                <a:ext cx="6210407" cy="1280159"/>
              </a:xfrm>
              <a:prstGeom prst="rect">
                <a:avLst/>
              </a:prstGeom>
              <a:blipFill>
                <a:blip r:embed="rId18"/>
                <a:stretch>
                  <a:fillRect r="-491" b="-14286"/>
                </a:stretch>
              </a:blipFill>
            </p:spPr>
            <p:txBody>
              <a:bodyPr/>
              <a:lstStyle/>
              <a:p>
                <a:r>
                  <a:rPr lang="en-US">
                    <a:noFill/>
                  </a:rPr>
                  <a:t> </a:t>
                </a:r>
              </a:p>
            </p:txBody>
          </p:sp>
        </mc:Fallback>
      </mc:AlternateContent>
      <p:sp>
        <p:nvSpPr>
          <p:cNvPr id="98" name="Rectangle 97">
            <a:extLst>
              <a:ext uri="{FF2B5EF4-FFF2-40B4-BE49-F238E27FC236}">
                <a16:creationId xmlns:a16="http://schemas.microsoft.com/office/drawing/2014/main" id="{B1E47FF7-2C5A-4A06-9B76-9B41082658BF}"/>
              </a:ext>
            </a:extLst>
          </p:cNvPr>
          <p:cNvSpPr/>
          <p:nvPr/>
        </p:nvSpPr>
        <p:spPr>
          <a:xfrm>
            <a:off x="6946900" y="34163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99" name="Rectangle 98">
            <a:extLst>
              <a:ext uri="{FF2B5EF4-FFF2-40B4-BE49-F238E27FC236}">
                <a16:creationId xmlns:a16="http://schemas.microsoft.com/office/drawing/2014/main" id="{85057805-CEDB-4F99-9031-536F60A46090}"/>
              </a:ext>
            </a:extLst>
          </p:cNvPr>
          <p:cNvSpPr/>
          <p:nvPr/>
        </p:nvSpPr>
        <p:spPr>
          <a:xfrm>
            <a:off x="6946900" y="39497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100" name="TextBox 7">
            <a:extLst>
              <a:ext uri="{FF2B5EF4-FFF2-40B4-BE49-F238E27FC236}">
                <a16:creationId xmlns:a16="http://schemas.microsoft.com/office/drawing/2014/main" id="{22FCE4AC-5DBB-44B8-A7C7-F015119C7A18}"/>
              </a:ext>
            </a:extLst>
          </p:cNvPr>
          <p:cNvSpPr txBox="1">
            <a:spLocks noChangeArrowheads="1"/>
          </p:cNvSpPr>
          <p:nvPr/>
        </p:nvSpPr>
        <p:spPr bwMode="auto">
          <a:xfrm>
            <a:off x="8034338" y="39084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101" name="Rounded Rectangle 192">
            <a:extLst>
              <a:ext uri="{FF2B5EF4-FFF2-40B4-BE49-F238E27FC236}">
                <a16:creationId xmlns:a16="http://schemas.microsoft.com/office/drawing/2014/main" id="{3C2CE4E1-845C-41DD-A69E-72E76457C5E3}"/>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102" name="Rectangle 101">
            <a:extLst>
              <a:ext uri="{FF2B5EF4-FFF2-40B4-BE49-F238E27FC236}">
                <a16:creationId xmlns:a16="http://schemas.microsoft.com/office/drawing/2014/main" id="{2FFE3FC7-04AC-488D-A920-53D68450EEB5}"/>
              </a:ext>
            </a:extLst>
          </p:cNvPr>
          <p:cNvSpPr/>
          <p:nvPr/>
        </p:nvSpPr>
        <p:spPr>
          <a:xfrm>
            <a:off x="6946900" y="34163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dirty="0" err="1">
                <a:solidFill>
                  <a:srgbClr val="FF0000"/>
                </a:solidFill>
                <a:latin typeface="Tahoma" pitchFamily="34" charset="0"/>
                <a:cs typeface="Tahoma" pitchFamily="34" charset="0"/>
              </a:rPr>
              <a:t>Thời</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gian</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còn</a:t>
            </a:r>
            <a:r>
              <a:rPr lang="en-US" sz="2200" dirty="0">
                <a:solidFill>
                  <a:srgbClr val="FF0000"/>
                </a:solidFill>
                <a:latin typeface="Tahoma" pitchFamily="34" charset="0"/>
                <a:cs typeface="Tahoma" pitchFamily="34" charset="0"/>
              </a:rPr>
              <a:t> </a:t>
            </a:r>
            <a:r>
              <a:rPr lang="en-US" sz="2200" dirty="0" err="1">
                <a:solidFill>
                  <a:srgbClr val="FF0000"/>
                </a:solidFill>
                <a:latin typeface="Tahoma" pitchFamily="34" charset="0"/>
                <a:cs typeface="Tahoma" pitchFamily="34" charset="0"/>
              </a:rPr>
              <a:t>lại</a:t>
            </a:r>
            <a:r>
              <a:rPr lang="en-US" sz="2200" dirty="0">
                <a:solidFill>
                  <a:srgbClr val="FF0000"/>
                </a:solidFill>
                <a:latin typeface="Tahoma" pitchFamily="34" charset="0"/>
                <a:cs typeface="Tahoma" pitchFamily="34" charset="0"/>
              </a:rPr>
              <a:t> ...</a:t>
            </a:r>
          </a:p>
        </p:txBody>
      </p:sp>
      <p:sp>
        <p:nvSpPr>
          <p:cNvPr id="103" name="Rectangle 102">
            <a:extLst>
              <a:ext uri="{FF2B5EF4-FFF2-40B4-BE49-F238E27FC236}">
                <a16:creationId xmlns:a16="http://schemas.microsoft.com/office/drawing/2014/main" id="{D02DCD10-E056-4BDF-8542-8908F85A9B6D}"/>
              </a:ext>
            </a:extLst>
          </p:cNvPr>
          <p:cNvSpPr/>
          <p:nvPr/>
        </p:nvSpPr>
        <p:spPr>
          <a:xfrm>
            <a:off x="6946900" y="34163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dirty="0" err="1">
                <a:solidFill>
                  <a:srgbClr val="FFFFFF"/>
                </a:solidFill>
                <a:latin typeface="Tahoma" pitchFamily="34" charset="0"/>
                <a:cs typeface="Tahoma" pitchFamily="34" charset="0"/>
              </a:rPr>
              <a:t>Bắt</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đầu</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tính</a:t>
            </a:r>
            <a:r>
              <a:rPr lang="en-US" sz="2400" dirty="0">
                <a:solidFill>
                  <a:srgbClr val="FFFFFF"/>
                </a:solidFill>
                <a:latin typeface="Tahoma" pitchFamily="34" charset="0"/>
                <a:cs typeface="Tahoma" pitchFamily="34" charset="0"/>
              </a:rPr>
              <a:t> </a:t>
            </a:r>
            <a:r>
              <a:rPr lang="en-US" sz="2400" dirty="0" err="1">
                <a:solidFill>
                  <a:srgbClr val="FFFFFF"/>
                </a:solidFill>
                <a:latin typeface="Tahoma" pitchFamily="34" charset="0"/>
                <a:cs typeface="Tahoma" pitchFamily="34" charset="0"/>
              </a:rPr>
              <a:t>giờ</a:t>
            </a:r>
            <a:endParaRPr lang="en-US" sz="2400" dirty="0">
              <a:solidFill>
                <a:srgbClr val="FFFFFF"/>
              </a:solidFill>
              <a:latin typeface="Tahoma" pitchFamily="34" charset="0"/>
              <a:cs typeface="Tahoma" pitchFamily="34" charset="0"/>
            </a:endParaRPr>
          </a:p>
        </p:txBody>
      </p:sp>
      <p:sp>
        <p:nvSpPr>
          <p:cNvPr id="104" name="Rounded Rectangle 196">
            <a:extLst>
              <a:ext uri="{FF2B5EF4-FFF2-40B4-BE49-F238E27FC236}">
                <a16:creationId xmlns:a16="http://schemas.microsoft.com/office/drawing/2014/main" id="{12DB88FE-FB3B-4FAF-87E6-F86ECBB5CAA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105" name="Rounded Rectangle 197">
            <a:extLst>
              <a:ext uri="{FF2B5EF4-FFF2-40B4-BE49-F238E27FC236}">
                <a16:creationId xmlns:a16="http://schemas.microsoft.com/office/drawing/2014/main" id="{CDF85F19-A162-4520-A131-3984CC8F97E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106" name="Rounded Rectangle 198">
            <a:extLst>
              <a:ext uri="{FF2B5EF4-FFF2-40B4-BE49-F238E27FC236}">
                <a16:creationId xmlns:a16="http://schemas.microsoft.com/office/drawing/2014/main" id="{8063298C-FE7B-4813-8554-989FECD4CC5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107" name="Rounded Rectangle 199">
            <a:extLst>
              <a:ext uri="{FF2B5EF4-FFF2-40B4-BE49-F238E27FC236}">
                <a16:creationId xmlns:a16="http://schemas.microsoft.com/office/drawing/2014/main" id="{52318221-3F41-48A0-AD69-1AEB8D941D1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108" name="Rounded Rectangle 200">
            <a:extLst>
              <a:ext uri="{FF2B5EF4-FFF2-40B4-BE49-F238E27FC236}">
                <a16:creationId xmlns:a16="http://schemas.microsoft.com/office/drawing/2014/main" id="{6AD3FBEB-2436-4D94-8B41-1F36F718CAF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109" name="Rounded Rectangle 201">
            <a:extLst>
              <a:ext uri="{FF2B5EF4-FFF2-40B4-BE49-F238E27FC236}">
                <a16:creationId xmlns:a16="http://schemas.microsoft.com/office/drawing/2014/main" id="{1142F010-2E17-4411-8F41-096D8B688C3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110" name="Rounded Rectangle 202">
            <a:extLst>
              <a:ext uri="{FF2B5EF4-FFF2-40B4-BE49-F238E27FC236}">
                <a16:creationId xmlns:a16="http://schemas.microsoft.com/office/drawing/2014/main" id="{FC0879BE-D499-4234-8A86-6A086F6912AF}"/>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111" name="Rounded Rectangle 203">
            <a:extLst>
              <a:ext uri="{FF2B5EF4-FFF2-40B4-BE49-F238E27FC236}">
                <a16:creationId xmlns:a16="http://schemas.microsoft.com/office/drawing/2014/main" id="{01083AE9-F914-4D90-A4F0-F9D1B26FB99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112" name="Rounded Rectangle 204">
            <a:extLst>
              <a:ext uri="{FF2B5EF4-FFF2-40B4-BE49-F238E27FC236}">
                <a16:creationId xmlns:a16="http://schemas.microsoft.com/office/drawing/2014/main" id="{0560E357-0412-4855-A45F-057AB834033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113" name="Rounded Rectangle 205">
            <a:extLst>
              <a:ext uri="{FF2B5EF4-FFF2-40B4-BE49-F238E27FC236}">
                <a16:creationId xmlns:a16="http://schemas.microsoft.com/office/drawing/2014/main" id="{A378F073-80C2-4D1D-AAC5-BB88C4C06E2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114" name="Rounded Rectangle 206">
            <a:extLst>
              <a:ext uri="{FF2B5EF4-FFF2-40B4-BE49-F238E27FC236}">
                <a16:creationId xmlns:a16="http://schemas.microsoft.com/office/drawing/2014/main" id="{92BD4EA1-A453-4364-8950-FD1C3078FAA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115" name="Rounded Rectangle 207">
            <a:extLst>
              <a:ext uri="{FF2B5EF4-FFF2-40B4-BE49-F238E27FC236}">
                <a16:creationId xmlns:a16="http://schemas.microsoft.com/office/drawing/2014/main" id="{74967361-D281-44B0-983B-DBCDDC81FE6B}"/>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116" name="Rounded Rectangle 209">
            <a:extLst>
              <a:ext uri="{FF2B5EF4-FFF2-40B4-BE49-F238E27FC236}">
                <a16:creationId xmlns:a16="http://schemas.microsoft.com/office/drawing/2014/main" id="{A432B44B-C530-45C1-AFE9-208710F3EE0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117" name="Rounded Rectangle 210">
            <a:extLst>
              <a:ext uri="{FF2B5EF4-FFF2-40B4-BE49-F238E27FC236}">
                <a16:creationId xmlns:a16="http://schemas.microsoft.com/office/drawing/2014/main" id="{20875DC7-6D10-4B07-BE7D-BB69FB7B5620}"/>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118" name="Rounded Rectangle 211">
            <a:extLst>
              <a:ext uri="{FF2B5EF4-FFF2-40B4-BE49-F238E27FC236}">
                <a16:creationId xmlns:a16="http://schemas.microsoft.com/office/drawing/2014/main" id="{2FB4F179-FAC2-4317-8CC2-E6B480951D3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119" name="Rounded Rectangle 212">
            <a:extLst>
              <a:ext uri="{FF2B5EF4-FFF2-40B4-BE49-F238E27FC236}">
                <a16:creationId xmlns:a16="http://schemas.microsoft.com/office/drawing/2014/main" id="{2C16A346-96E4-46C6-BAA0-3A4F1ED3156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120" name="Rounded Rectangle 213">
            <a:extLst>
              <a:ext uri="{FF2B5EF4-FFF2-40B4-BE49-F238E27FC236}">
                <a16:creationId xmlns:a16="http://schemas.microsoft.com/office/drawing/2014/main" id="{F8058E7D-09B3-4A2C-8BAF-EC798A671C2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121" name="Rounded Rectangle 214">
            <a:extLst>
              <a:ext uri="{FF2B5EF4-FFF2-40B4-BE49-F238E27FC236}">
                <a16:creationId xmlns:a16="http://schemas.microsoft.com/office/drawing/2014/main" id="{586C5487-27D6-4D9D-A48E-7E33D6AA9EF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122" name="Rounded Rectangle 215">
            <a:extLst>
              <a:ext uri="{FF2B5EF4-FFF2-40B4-BE49-F238E27FC236}">
                <a16:creationId xmlns:a16="http://schemas.microsoft.com/office/drawing/2014/main" id="{F9D6693C-760C-4034-8CA8-8888752E27B8}"/>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123" name="Rounded Rectangle 216">
            <a:extLst>
              <a:ext uri="{FF2B5EF4-FFF2-40B4-BE49-F238E27FC236}">
                <a16:creationId xmlns:a16="http://schemas.microsoft.com/office/drawing/2014/main" id="{B338C706-8D9A-469F-8301-8C401A01C4D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124" name="Rounded Rectangle 217">
            <a:extLst>
              <a:ext uri="{FF2B5EF4-FFF2-40B4-BE49-F238E27FC236}">
                <a16:creationId xmlns:a16="http://schemas.microsoft.com/office/drawing/2014/main" id="{08C6CA08-BAEE-447D-9D06-B529024A353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125" name="Rounded Rectangle 218">
            <a:extLst>
              <a:ext uri="{FF2B5EF4-FFF2-40B4-BE49-F238E27FC236}">
                <a16:creationId xmlns:a16="http://schemas.microsoft.com/office/drawing/2014/main" id="{3610A413-60DB-4786-8769-99B46A32FB5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126" name="Rounded Rectangle 219">
            <a:extLst>
              <a:ext uri="{FF2B5EF4-FFF2-40B4-BE49-F238E27FC236}">
                <a16:creationId xmlns:a16="http://schemas.microsoft.com/office/drawing/2014/main" id="{25C954FA-DA58-4191-B50F-E8A1E1DEF58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127" name="Rounded Rectangle 220">
            <a:extLst>
              <a:ext uri="{FF2B5EF4-FFF2-40B4-BE49-F238E27FC236}">
                <a16:creationId xmlns:a16="http://schemas.microsoft.com/office/drawing/2014/main" id="{4C9FD61F-C7B4-4092-99D1-3CE7202CDBF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128" name="Rounded Rectangle 221">
            <a:extLst>
              <a:ext uri="{FF2B5EF4-FFF2-40B4-BE49-F238E27FC236}">
                <a16:creationId xmlns:a16="http://schemas.microsoft.com/office/drawing/2014/main" id="{124D6543-090B-491C-A3C5-FC013774C95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129" name="Rounded Rectangle 222">
            <a:extLst>
              <a:ext uri="{FF2B5EF4-FFF2-40B4-BE49-F238E27FC236}">
                <a16:creationId xmlns:a16="http://schemas.microsoft.com/office/drawing/2014/main" id="{24B29675-DBCA-4983-AE55-3F769EF722E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130" name="Rounded Rectangle 223">
            <a:extLst>
              <a:ext uri="{FF2B5EF4-FFF2-40B4-BE49-F238E27FC236}">
                <a16:creationId xmlns:a16="http://schemas.microsoft.com/office/drawing/2014/main" id="{EE02B637-A22F-4608-8083-6463DA54925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131" name="Rounded Rectangle 224">
            <a:extLst>
              <a:ext uri="{FF2B5EF4-FFF2-40B4-BE49-F238E27FC236}">
                <a16:creationId xmlns:a16="http://schemas.microsoft.com/office/drawing/2014/main" id="{613AB885-B3E6-4E73-A6BA-B766E8D7CA4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132" name="Rounded Rectangle 225">
            <a:extLst>
              <a:ext uri="{FF2B5EF4-FFF2-40B4-BE49-F238E27FC236}">
                <a16:creationId xmlns:a16="http://schemas.microsoft.com/office/drawing/2014/main" id="{E0FB9B76-3687-4E4E-8BE4-9B994672010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133" name="Rounded Rectangle 226">
            <a:extLst>
              <a:ext uri="{FF2B5EF4-FFF2-40B4-BE49-F238E27FC236}">
                <a16:creationId xmlns:a16="http://schemas.microsoft.com/office/drawing/2014/main" id="{9B479A81-0AC0-4F3E-A833-80568E6E67F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134" name="Rounded Rectangle 227">
            <a:extLst>
              <a:ext uri="{FF2B5EF4-FFF2-40B4-BE49-F238E27FC236}">
                <a16:creationId xmlns:a16="http://schemas.microsoft.com/office/drawing/2014/main" id="{05BD4E56-16D5-4CFD-8303-3C3E8802CB8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135" name="Rounded Rectangle 228">
            <a:extLst>
              <a:ext uri="{FF2B5EF4-FFF2-40B4-BE49-F238E27FC236}">
                <a16:creationId xmlns:a16="http://schemas.microsoft.com/office/drawing/2014/main" id="{B6D649B0-E417-492D-8AA0-84C0552A582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136" name="Rounded Rectangle 229">
            <a:extLst>
              <a:ext uri="{FF2B5EF4-FFF2-40B4-BE49-F238E27FC236}">
                <a16:creationId xmlns:a16="http://schemas.microsoft.com/office/drawing/2014/main" id="{FCFEE082-0CC6-4013-8A45-5CFC61C9563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137" name="Rounded Rectangle 230">
            <a:extLst>
              <a:ext uri="{FF2B5EF4-FFF2-40B4-BE49-F238E27FC236}">
                <a16:creationId xmlns:a16="http://schemas.microsoft.com/office/drawing/2014/main" id="{8A2E7FE8-E8E1-41A4-B5CF-8A32D6D88FD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138" name="Rounded Rectangle 231">
            <a:extLst>
              <a:ext uri="{FF2B5EF4-FFF2-40B4-BE49-F238E27FC236}">
                <a16:creationId xmlns:a16="http://schemas.microsoft.com/office/drawing/2014/main" id="{8FE50EB5-FB7D-4B18-9F9E-2DB0E22154A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139" name="Rounded Rectangle 232">
            <a:extLst>
              <a:ext uri="{FF2B5EF4-FFF2-40B4-BE49-F238E27FC236}">
                <a16:creationId xmlns:a16="http://schemas.microsoft.com/office/drawing/2014/main" id="{02D06B3B-D16C-47F8-860B-DF5E5CB04C7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140" name="Rounded Rectangle 233">
            <a:extLst>
              <a:ext uri="{FF2B5EF4-FFF2-40B4-BE49-F238E27FC236}">
                <a16:creationId xmlns:a16="http://schemas.microsoft.com/office/drawing/2014/main" id="{A44DD101-2E68-44D6-B419-DBBAC2F83FD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141" name="Rounded Rectangle 234">
            <a:extLst>
              <a:ext uri="{FF2B5EF4-FFF2-40B4-BE49-F238E27FC236}">
                <a16:creationId xmlns:a16="http://schemas.microsoft.com/office/drawing/2014/main" id="{53EC9F96-6C02-446D-A7C3-21794902938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142" name="Rounded Rectangle 235">
            <a:extLst>
              <a:ext uri="{FF2B5EF4-FFF2-40B4-BE49-F238E27FC236}">
                <a16:creationId xmlns:a16="http://schemas.microsoft.com/office/drawing/2014/main" id="{1514FAED-A044-4D06-A4FF-F2A529DD7EA2}"/>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143" name="Rounded Rectangle 236">
            <a:extLst>
              <a:ext uri="{FF2B5EF4-FFF2-40B4-BE49-F238E27FC236}">
                <a16:creationId xmlns:a16="http://schemas.microsoft.com/office/drawing/2014/main" id="{CB7E772F-ECEC-46C2-AFF6-1A59BB4CBDAB}"/>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144" name="Rounded Rectangle 237">
            <a:extLst>
              <a:ext uri="{FF2B5EF4-FFF2-40B4-BE49-F238E27FC236}">
                <a16:creationId xmlns:a16="http://schemas.microsoft.com/office/drawing/2014/main" id="{C9E16197-C087-420C-A722-04369B00E09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145" name="Rounded Rectangle 238">
            <a:extLst>
              <a:ext uri="{FF2B5EF4-FFF2-40B4-BE49-F238E27FC236}">
                <a16:creationId xmlns:a16="http://schemas.microsoft.com/office/drawing/2014/main" id="{1C7FA02B-274D-4059-B6E4-9F4C669A20B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146" name="Rounded Rectangle 239">
            <a:extLst>
              <a:ext uri="{FF2B5EF4-FFF2-40B4-BE49-F238E27FC236}">
                <a16:creationId xmlns:a16="http://schemas.microsoft.com/office/drawing/2014/main" id="{01A662B0-1A01-42B7-B659-E7492456C265}"/>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147" name="Rounded Rectangle 240">
            <a:extLst>
              <a:ext uri="{FF2B5EF4-FFF2-40B4-BE49-F238E27FC236}">
                <a16:creationId xmlns:a16="http://schemas.microsoft.com/office/drawing/2014/main" id="{C4670FB7-E559-4A8E-8A55-F8A5C9DE049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148" name="Rounded Rectangle 241">
            <a:extLst>
              <a:ext uri="{FF2B5EF4-FFF2-40B4-BE49-F238E27FC236}">
                <a16:creationId xmlns:a16="http://schemas.microsoft.com/office/drawing/2014/main" id="{906FFA55-1FB9-4AA1-8E4B-4B958BF7D2E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149" name="Rounded Rectangle 242">
            <a:extLst>
              <a:ext uri="{FF2B5EF4-FFF2-40B4-BE49-F238E27FC236}">
                <a16:creationId xmlns:a16="http://schemas.microsoft.com/office/drawing/2014/main" id="{50715B47-B31F-498B-BDEE-D747420875F8}"/>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150" name="Rounded Rectangle 243">
            <a:extLst>
              <a:ext uri="{FF2B5EF4-FFF2-40B4-BE49-F238E27FC236}">
                <a16:creationId xmlns:a16="http://schemas.microsoft.com/office/drawing/2014/main" id="{9ED89627-822C-4F21-922C-E67198A5244D}"/>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151" name="Rounded Rectangle 244">
            <a:extLst>
              <a:ext uri="{FF2B5EF4-FFF2-40B4-BE49-F238E27FC236}">
                <a16:creationId xmlns:a16="http://schemas.microsoft.com/office/drawing/2014/main" id="{A6F979DC-256A-41D9-AE7E-1BF9F5A93429}"/>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152" name="Rounded Rectangle 245">
            <a:extLst>
              <a:ext uri="{FF2B5EF4-FFF2-40B4-BE49-F238E27FC236}">
                <a16:creationId xmlns:a16="http://schemas.microsoft.com/office/drawing/2014/main" id="{0A1D4D2A-EC1A-4492-8EEC-AD8F8C884CA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153" name="Rounded Rectangle 246">
            <a:extLst>
              <a:ext uri="{FF2B5EF4-FFF2-40B4-BE49-F238E27FC236}">
                <a16:creationId xmlns:a16="http://schemas.microsoft.com/office/drawing/2014/main" id="{8FC55BDC-4846-440F-B5F1-C44B7944AA4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154" name="Rounded Rectangle 247">
            <a:extLst>
              <a:ext uri="{FF2B5EF4-FFF2-40B4-BE49-F238E27FC236}">
                <a16:creationId xmlns:a16="http://schemas.microsoft.com/office/drawing/2014/main" id="{29CAE569-5C3D-4D0E-B131-CB68ED26E596}"/>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155" name="Rounded Rectangle 248">
            <a:extLst>
              <a:ext uri="{FF2B5EF4-FFF2-40B4-BE49-F238E27FC236}">
                <a16:creationId xmlns:a16="http://schemas.microsoft.com/office/drawing/2014/main" id="{78536D59-CAE1-42B8-8558-7CADD60ACFCE}"/>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156" name="Rounded Rectangle 249">
            <a:extLst>
              <a:ext uri="{FF2B5EF4-FFF2-40B4-BE49-F238E27FC236}">
                <a16:creationId xmlns:a16="http://schemas.microsoft.com/office/drawing/2014/main" id="{2EC0947B-2B16-42AA-9012-23EB9BC32D97}"/>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157" name="Rounded Rectangle 250">
            <a:extLst>
              <a:ext uri="{FF2B5EF4-FFF2-40B4-BE49-F238E27FC236}">
                <a16:creationId xmlns:a16="http://schemas.microsoft.com/office/drawing/2014/main" id="{5CE48C58-B1EA-4F3B-8C24-5BBD278C369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158" name="Rounded Rectangle 251">
            <a:extLst>
              <a:ext uri="{FF2B5EF4-FFF2-40B4-BE49-F238E27FC236}">
                <a16:creationId xmlns:a16="http://schemas.microsoft.com/office/drawing/2014/main" id="{898F5F11-6ECC-45E0-A12C-FADE5155267C}"/>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159" name="Rounded Rectangle 252">
            <a:extLst>
              <a:ext uri="{FF2B5EF4-FFF2-40B4-BE49-F238E27FC236}">
                <a16:creationId xmlns:a16="http://schemas.microsoft.com/office/drawing/2014/main" id="{5F17B912-B251-47EE-ABF4-53343A0FF251}"/>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160" name="Rounded Rectangle 253">
            <a:extLst>
              <a:ext uri="{FF2B5EF4-FFF2-40B4-BE49-F238E27FC236}">
                <a16:creationId xmlns:a16="http://schemas.microsoft.com/office/drawing/2014/main" id="{830600DB-6B42-45E5-9833-92B0E5FFAE7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161" name="Rounded Rectangle 254">
            <a:extLst>
              <a:ext uri="{FF2B5EF4-FFF2-40B4-BE49-F238E27FC236}">
                <a16:creationId xmlns:a16="http://schemas.microsoft.com/office/drawing/2014/main" id="{48D0EB78-917E-47C5-9590-E16142343883}"/>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162" name="Rounded Rectangle 255">
            <a:extLst>
              <a:ext uri="{FF2B5EF4-FFF2-40B4-BE49-F238E27FC236}">
                <a16:creationId xmlns:a16="http://schemas.microsoft.com/office/drawing/2014/main" id="{5C8AA7D6-6615-4E0D-B61C-57E4E92A97CA}"/>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163" name="Rounded Rectangle 256">
            <a:extLst>
              <a:ext uri="{FF2B5EF4-FFF2-40B4-BE49-F238E27FC236}">
                <a16:creationId xmlns:a16="http://schemas.microsoft.com/office/drawing/2014/main" id="{5FE935B2-0389-4FD5-9BF4-F611A4B03A6F}"/>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164" name="Rounded Rectangle 257">
            <a:extLst>
              <a:ext uri="{FF2B5EF4-FFF2-40B4-BE49-F238E27FC236}">
                <a16:creationId xmlns:a16="http://schemas.microsoft.com/office/drawing/2014/main" id="{75A7EBD4-F304-4FF5-BA59-67E4587FC5B4}"/>
              </a:ext>
            </a:extLst>
          </p:cNvPr>
          <p:cNvSpPr/>
          <p:nvPr/>
        </p:nvSpPr>
        <p:spPr>
          <a:xfrm>
            <a:off x="8394700" y="40259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165" name="Rounded Rectangle 258">
            <a:extLst>
              <a:ext uri="{FF2B5EF4-FFF2-40B4-BE49-F238E27FC236}">
                <a16:creationId xmlns:a16="http://schemas.microsoft.com/office/drawing/2014/main" id="{F0FFFD36-1E44-4A89-BD91-827B59E61D0D}"/>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166" name="Rounded Rectangle 71">
            <a:extLst>
              <a:ext uri="{FF2B5EF4-FFF2-40B4-BE49-F238E27FC236}">
                <a16:creationId xmlns:a16="http://schemas.microsoft.com/office/drawing/2014/main" id="{E59B9CE7-D147-4FAC-86B8-AC4C3DED4438}"/>
              </a:ext>
            </a:extLst>
          </p:cNvPr>
          <p:cNvSpPr/>
          <p:nvPr/>
        </p:nvSpPr>
        <p:spPr>
          <a:xfrm>
            <a:off x="7175500" y="40259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103"/>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103"/>
                                        </p:tgtEl>
                                      </p:cBhvr>
                                    </p:animEffect>
                                    <p:set>
                                      <p:cBhvr>
                                        <p:cTn id="35" dur="1" fill="hold">
                                          <p:stCondLst>
                                            <p:cond delay="99"/>
                                          </p:stCondLst>
                                        </p:cTn>
                                        <p:tgtEl>
                                          <p:spTgt spid="103"/>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101"/>
                                        </p:tgtEl>
                                        <p:attrNameLst>
                                          <p:attrName>style.visibility</p:attrName>
                                        </p:attrNameLst>
                                      </p:cBhvr>
                                      <p:to>
                                        <p:strVal val="visible"/>
                                      </p:to>
                                    </p:set>
                                    <p:animEffect transition="in" filter="box(in)">
                                      <p:cBhvr>
                                        <p:cTn id="38" dur="500"/>
                                        <p:tgtEl>
                                          <p:spTgt spid="101"/>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150"/>
                                        </p:tgtEl>
                                        <p:attrNameLst>
                                          <p:attrName>style.visibility</p:attrName>
                                        </p:attrNameLst>
                                      </p:cBhvr>
                                      <p:to>
                                        <p:strVal val="visible"/>
                                      </p:to>
                                    </p:set>
                                    <p:animEffect transition="in" filter="box(out)">
                                      <p:cBhvr>
                                        <p:cTn id="42" dur="1000"/>
                                        <p:tgtEl>
                                          <p:spTgt spid="150"/>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151"/>
                                        </p:tgtEl>
                                        <p:attrNameLst>
                                          <p:attrName>style.visibility</p:attrName>
                                        </p:attrNameLst>
                                      </p:cBhvr>
                                      <p:to>
                                        <p:strVal val="visible"/>
                                      </p:to>
                                    </p:set>
                                    <p:animEffect transition="in" filter="box(out)">
                                      <p:cBhvr>
                                        <p:cTn id="46" dur="1000"/>
                                        <p:tgtEl>
                                          <p:spTgt spid="151"/>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152"/>
                                        </p:tgtEl>
                                        <p:attrNameLst>
                                          <p:attrName>style.visibility</p:attrName>
                                        </p:attrNameLst>
                                      </p:cBhvr>
                                      <p:to>
                                        <p:strVal val="visible"/>
                                      </p:to>
                                    </p:set>
                                    <p:animEffect transition="in" filter="box(out)">
                                      <p:cBhvr>
                                        <p:cTn id="50" dur="1000"/>
                                        <p:tgtEl>
                                          <p:spTgt spid="152"/>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153"/>
                                        </p:tgtEl>
                                        <p:attrNameLst>
                                          <p:attrName>style.visibility</p:attrName>
                                        </p:attrNameLst>
                                      </p:cBhvr>
                                      <p:to>
                                        <p:strVal val="visible"/>
                                      </p:to>
                                    </p:set>
                                    <p:animEffect transition="in" filter="box(out)">
                                      <p:cBhvr>
                                        <p:cTn id="54" dur="1000"/>
                                        <p:tgtEl>
                                          <p:spTgt spid="153"/>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154"/>
                                        </p:tgtEl>
                                        <p:attrNameLst>
                                          <p:attrName>style.visibility</p:attrName>
                                        </p:attrNameLst>
                                      </p:cBhvr>
                                      <p:to>
                                        <p:strVal val="visible"/>
                                      </p:to>
                                    </p:set>
                                    <p:animEffect transition="in" filter="box(out)">
                                      <p:cBhvr>
                                        <p:cTn id="58" dur="1000"/>
                                        <p:tgtEl>
                                          <p:spTgt spid="154"/>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155"/>
                                        </p:tgtEl>
                                        <p:attrNameLst>
                                          <p:attrName>style.visibility</p:attrName>
                                        </p:attrNameLst>
                                      </p:cBhvr>
                                      <p:to>
                                        <p:strVal val="visible"/>
                                      </p:to>
                                    </p:set>
                                    <p:animEffect transition="in" filter="box(out)">
                                      <p:cBhvr>
                                        <p:cTn id="62" dur="1000"/>
                                        <p:tgtEl>
                                          <p:spTgt spid="155"/>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156"/>
                                        </p:tgtEl>
                                        <p:attrNameLst>
                                          <p:attrName>style.visibility</p:attrName>
                                        </p:attrNameLst>
                                      </p:cBhvr>
                                      <p:to>
                                        <p:strVal val="visible"/>
                                      </p:to>
                                    </p:set>
                                    <p:animEffect transition="in" filter="box(out)">
                                      <p:cBhvr>
                                        <p:cTn id="66" dur="1000"/>
                                        <p:tgtEl>
                                          <p:spTgt spid="156"/>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157"/>
                                        </p:tgtEl>
                                        <p:attrNameLst>
                                          <p:attrName>style.visibility</p:attrName>
                                        </p:attrNameLst>
                                      </p:cBhvr>
                                      <p:to>
                                        <p:strVal val="visible"/>
                                      </p:to>
                                    </p:set>
                                    <p:animEffect transition="in" filter="box(out)">
                                      <p:cBhvr>
                                        <p:cTn id="70" dur="1000"/>
                                        <p:tgtEl>
                                          <p:spTgt spid="157"/>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158"/>
                                        </p:tgtEl>
                                        <p:attrNameLst>
                                          <p:attrName>style.visibility</p:attrName>
                                        </p:attrNameLst>
                                      </p:cBhvr>
                                      <p:to>
                                        <p:strVal val="visible"/>
                                      </p:to>
                                    </p:set>
                                    <p:animEffect transition="in" filter="box(out)">
                                      <p:cBhvr>
                                        <p:cTn id="74" dur="1000"/>
                                        <p:tgtEl>
                                          <p:spTgt spid="158"/>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159"/>
                                        </p:tgtEl>
                                        <p:attrNameLst>
                                          <p:attrName>style.visibility</p:attrName>
                                        </p:attrNameLst>
                                      </p:cBhvr>
                                      <p:to>
                                        <p:strVal val="visible"/>
                                      </p:to>
                                    </p:set>
                                    <p:animEffect transition="in" filter="box(out)">
                                      <p:cBhvr>
                                        <p:cTn id="78" dur="1000"/>
                                        <p:tgtEl>
                                          <p:spTgt spid="159"/>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160"/>
                                        </p:tgtEl>
                                        <p:attrNameLst>
                                          <p:attrName>style.visibility</p:attrName>
                                        </p:attrNameLst>
                                      </p:cBhvr>
                                      <p:to>
                                        <p:strVal val="visible"/>
                                      </p:to>
                                    </p:set>
                                    <p:animEffect transition="in" filter="box(out)">
                                      <p:cBhvr>
                                        <p:cTn id="82" dur="1000"/>
                                        <p:tgtEl>
                                          <p:spTgt spid="160"/>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161"/>
                                        </p:tgtEl>
                                        <p:attrNameLst>
                                          <p:attrName>style.visibility</p:attrName>
                                        </p:attrNameLst>
                                      </p:cBhvr>
                                      <p:to>
                                        <p:strVal val="visible"/>
                                      </p:to>
                                    </p:set>
                                    <p:animEffect transition="in" filter="box(out)">
                                      <p:cBhvr>
                                        <p:cTn id="86" dur="1000"/>
                                        <p:tgtEl>
                                          <p:spTgt spid="161"/>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162"/>
                                        </p:tgtEl>
                                        <p:attrNameLst>
                                          <p:attrName>style.visibility</p:attrName>
                                        </p:attrNameLst>
                                      </p:cBhvr>
                                      <p:to>
                                        <p:strVal val="visible"/>
                                      </p:to>
                                    </p:set>
                                    <p:animEffect transition="in" filter="box(out)">
                                      <p:cBhvr>
                                        <p:cTn id="90" dur="1000"/>
                                        <p:tgtEl>
                                          <p:spTgt spid="162"/>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163"/>
                                        </p:tgtEl>
                                        <p:attrNameLst>
                                          <p:attrName>style.visibility</p:attrName>
                                        </p:attrNameLst>
                                      </p:cBhvr>
                                      <p:to>
                                        <p:strVal val="visible"/>
                                      </p:to>
                                    </p:set>
                                    <p:animEffect transition="in" filter="box(out)">
                                      <p:cBhvr>
                                        <p:cTn id="94" dur="1000"/>
                                        <p:tgtEl>
                                          <p:spTgt spid="163"/>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164"/>
                                        </p:tgtEl>
                                        <p:attrNameLst>
                                          <p:attrName>style.visibility</p:attrName>
                                        </p:attrNameLst>
                                      </p:cBhvr>
                                      <p:to>
                                        <p:strVal val="visible"/>
                                      </p:to>
                                    </p:set>
                                    <p:animEffect transition="in" filter="box(out)">
                                      <p:cBhvr>
                                        <p:cTn id="98" dur="1000"/>
                                        <p:tgtEl>
                                          <p:spTgt spid="164"/>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165"/>
                                        </p:tgtEl>
                                        <p:attrNameLst>
                                          <p:attrName>style.visibility</p:attrName>
                                        </p:attrNameLst>
                                      </p:cBhvr>
                                      <p:to>
                                        <p:strVal val="visible"/>
                                      </p:to>
                                    </p:set>
                                    <p:animEffect transition="in" filter="box(out)">
                                      <p:cBhvr>
                                        <p:cTn id="101" dur="1000"/>
                                        <p:tgtEl>
                                          <p:spTgt spid="165"/>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102"/>
                                        </p:tgtEl>
                                      </p:cBhvr>
                                    </p:animEffect>
                                    <p:set>
                                      <p:cBhvr>
                                        <p:cTn id="104" dur="1" fill="hold">
                                          <p:stCondLst>
                                            <p:cond delay="499"/>
                                          </p:stCondLst>
                                        </p:cTn>
                                        <p:tgtEl>
                                          <p:spTgt spid="102"/>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98">
                                            <p:txEl>
                                              <p:pRg st="0" end="0"/>
                                            </p:txEl>
                                          </p:spTgt>
                                        </p:tgtEl>
                                        <p:attrNameLst>
                                          <p:attrName>style.color</p:attrName>
                                        </p:attrNameLst>
                                      </p:cBhvr>
                                      <p:to>
                                        <p:clrVal>
                                          <a:schemeClr val="accent2"/>
                                        </p:clrVal>
                                      </p:to>
                                    </p:set>
                                    <p:set>
                                      <p:cBhvr>
                                        <p:cTn id="108" dur="500" autoRev="1" fill="hold"/>
                                        <p:tgtEl>
                                          <p:spTgt spid="98">
                                            <p:txEl>
                                              <p:pRg st="0" end="0"/>
                                            </p:txEl>
                                          </p:spTgt>
                                        </p:tgtEl>
                                        <p:attrNameLst>
                                          <p:attrName>fillcolor</p:attrName>
                                        </p:attrNameLst>
                                      </p:cBhvr>
                                      <p:to>
                                        <p:clrVal>
                                          <a:schemeClr val="accent2"/>
                                        </p:clrVal>
                                      </p:to>
                                    </p:set>
                                    <p:set>
                                      <p:cBhvr>
                                        <p:cTn id="109" dur="500" autoRev="1" fill="hold"/>
                                        <p:tgtEl>
                                          <p:spTgt spid="98">
                                            <p:txEl>
                                              <p:pRg st="0" end="0"/>
                                            </p:txEl>
                                          </p:spTgt>
                                        </p:tgtEl>
                                        <p:attrNameLst>
                                          <p:attrName>fill.type</p:attrName>
                                        </p:attrNameLst>
                                      </p:cBhvr>
                                      <p:to>
                                        <p:strVal val="solid"/>
                                      </p:to>
                                    </p:set>
                                  </p:childTnLst>
                                </p:cTn>
                              </p:par>
                            </p:childTnLst>
                          </p:cTn>
                        </p:par>
                      </p:childTnLst>
                    </p:cTn>
                  </p:par>
                </p:childTnLst>
              </p:cTn>
              <p:nextCondLst>
                <p:cond evt="onClick" delay="0">
                  <p:tgtEl>
                    <p:spTgt spid="103"/>
                  </p:tgtEl>
                </p:cond>
              </p:nextCondLst>
            </p:seq>
          </p:childTnLst>
        </p:cTn>
      </p:par>
    </p:tnLst>
    <p:bldLst>
      <p:bldP spid="101" grpId="0" animBg="1"/>
      <p:bldP spid="102" grpId="0" animBg="1"/>
      <p:bldP spid="103"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5A676BEE-EF23-5751-571D-03B751BBA59B}"/>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p:cNvPicPr>
            <a:picLocks noChangeAspect="1"/>
          </p:cNvPicPr>
          <p:nvPr/>
        </p:nvPicPr>
        <p:blipFill>
          <a:blip r:embed="rId9" cstate="print"/>
          <a:stretch>
            <a:fillRect/>
          </a:stretch>
        </p:blipFill>
        <p:spPr>
          <a:xfrm>
            <a:off x="1295400" y="-304800"/>
            <a:ext cx="9372600" cy="4064000"/>
          </a:xfrm>
          <a:prstGeom prst="rect">
            <a:avLst/>
          </a:prstGeom>
        </p:spPr>
      </p:pic>
      <p:sp>
        <p:nvSpPr>
          <p:cNvPr id="5" name="TextBox 4" descr="OPL20U25GSXzBJYl68kk8uQGfFKzs7yb1M4KJWUiLk6ZEvGF+qCIPSnY57AbBFCvTW2023.15.47+K4lPs7H94VUqPe2XwIsfPRnrXQE//QTEXxb8/8N4CNc6FpgZahzpTjFhMzSA7T/nHJa11DE8Ng2TP3iAmRczFlmslSuUNOgUeb6yRvs0="/>
          <p:cNvSpPr txBox="1"/>
          <p:nvPr/>
        </p:nvSpPr>
        <p:spPr>
          <a:xfrm>
            <a:off x="2879035" y="1175891"/>
            <a:ext cx="6264965"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2. </a:t>
            </a:r>
            <a:r>
              <a:rPr lang="vi-VN" sz="3200" dirty="0">
                <a:latin typeface="+mj-lt"/>
              </a:rPr>
              <a:t>Trong các biểu thức sau, biểu thức nào là đơn thức?</a:t>
            </a:r>
            <a:endParaRPr lang="en-US" sz="3200" dirty="0">
              <a:latin typeface="+mj-lt"/>
            </a:endParaRPr>
          </a:p>
        </p:txBody>
      </p:sp>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3124200"/>
            <a:ext cx="3463089" cy="628778"/>
          </a:xfrm>
          <a:prstGeom prst="rect">
            <a:avLst/>
          </a:prstGeom>
        </p:spPr>
      </p:pic>
      <p:sp>
        <p:nvSpPr>
          <p:cNvPr id="7" name="Oval 6" descr="OPL20U25GSXzBJYl68kk8uQGfFKzs7yb1M4KJWUiLk6ZEvGF+qCIPSnY57AbBFCvTW2023.15.47+K4lPs7H94VUqPe2XwIsfPRnrXQE//QTEXxb8/8N4CNc6FpgZahzpTjFhMzSA7T/nHJa11DE8Ng2TP3iAmRczFlmslSuUNOgUeb6yRvs0="/>
          <p:cNvSpPr/>
          <p:nvPr/>
        </p:nvSpPr>
        <p:spPr>
          <a:xfrm>
            <a:off x="2151645" y="5656454"/>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2997867" y="3943479"/>
            <a:ext cx="3513222" cy="674959"/>
          </a:xfrm>
          <a:prstGeom prst="rect">
            <a:avLst/>
          </a:prstGeom>
        </p:spPr>
      </p:pic>
      <p:pic>
        <p:nvPicPr>
          <p:cNvPr id="9" name="Picture 8"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2997867" y="4802717"/>
            <a:ext cx="3513222" cy="685799"/>
          </a:xfrm>
          <a:prstGeom prst="rect">
            <a:avLst/>
          </a:prstGeom>
        </p:spPr>
      </p:pic>
      <p:pic>
        <p:nvPicPr>
          <p:cNvPr id="10" name="Picture 9"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2997867" y="5656454"/>
            <a:ext cx="3513222" cy="626939"/>
          </a:xfrm>
          <a:prstGeom prst="rect">
            <a:avLst/>
          </a:prstGeom>
        </p:spPr>
      </p:pic>
      <p:sp>
        <p:nvSpPr>
          <p:cNvPr id="11" name="Oval 10" descr="OPL20U25GSXzBJYl68kk8uQGfFKzs7yb1M4KJWUiLk6ZEvGF+qCIPSnY57AbBFCvTW2023.15.47+K4lPs7H94VUqPe2XwIsfPRnrXQE//QTEXxb8/8N4CNc6FpgZahzpTjFhMzSA7T/nHJa11DE8Ng2TP3iAmRczFlmslSuUNOgUeb6yRvs0="/>
          <p:cNvSpPr/>
          <p:nvPr/>
        </p:nvSpPr>
        <p:spPr>
          <a:xfrm>
            <a:off x="2133600" y="4838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47+K4lPs7H94VUqPe2XwIsfPRnrXQE//QTEXxb8/8N4CNc6FpgZahzpTjFhMzSA7T/nHJa11DE8Ng2TP3iAmRczFlmslSuUNOgUeb6yRvs0="/>
          <p:cNvSpPr/>
          <p:nvPr/>
        </p:nvSpPr>
        <p:spPr>
          <a:xfrm>
            <a:off x="2133600" y="39624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133600" y="3101389"/>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27845" y="5732654"/>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5" name="TextBox 14"/>
          <p:cNvSpPr txBox="1"/>
          <p:nvPr/>
        </p:nvSpPr>
        <p:spPr>
          <a:xfrm>
            <a:off x="2209800" y="3177589"/>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p:sp>
        <p:nvSpPr>
          <p:cNvPr id="16" name="TextBox 15"/>
          <p:cNvSpPr txBox="1"/>
          <p:nvPr/>
        </p:nvSpPr>
        <p:spPr>
          <a:xfrm>
            <a:off x="2209800" y="49149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09800" y="40386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mc:AlternateContent xmlns:mc="http://schemas.openxmlformats.org/markup-compatibility/2006" xmlns:a14="http://schemas.microsoft.com/office/drawing/2010/main">
        <mc:Choice Requires="a14">
          <p:sp>
            <p:nvSpPr>
              <p:cNvPr id="18" name="TextBox 17"/>
              <p:cNvSpPr txBox="1"/>
              <p:nvPr/>
            </p:nvSpPr>
            <p:spPr>
              <a:xfrm>
                <a:off x="3124200" y="3112347"/>
                <a:ext cx="3276600" cy="5413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m:t>
                      </m:r>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z</m:t>
                      </m:r>
                      <m:r>
                        <m:rPr>
                          <m:nor/>
                        </m:rPr>
                        <a:rPr lang="en-US" sz="2600">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2600" dirty="0">
                  <a:solidFill>
                    <a:srgbClr val="002060"/>
                  </a:solidFill>
                  <a:latin typeface="Cambria Math" panose="02040503050406030204" pitchFamily="18" charset="0"/>
                  <a:ea typeface="Cambria Math" panose="02040503050406030204" pitchFamily="18" charset="0"/>
                  <a:cs typeface="Times New Roman" pitchFamily="18"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124200" y="3112347"/>
                <a:ext cx="3276600" cy="541302"/>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083489" y="3920618"/>
                <a:ext cx="3276600" cy="562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1</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sSup>
                        <m:sSupPr>
                          <m:ctrlPr>
                            <a:rPr lang="en-US" sz="2600" i="1">
                              <a:latin typeface="Cambria Math" panose="02040503050406030204" pitchFamily="18" charset="0"/>
                              <a:ea typeface="Cambria Math" panose="02040503050406030204" pitchFamily="18" charset="0"/>
                            </a:rPr>
                          </m:ctrlPr>
                        </m:sSupPr>
                        <m:e>
                          <m:r>
                            <m:rPr>
                              <m:nor/>
                            </m:rPr>
                            <a:rPr lang="en-US" sz="2600" b="0" i="1" smtClean="0">
                              <a:latin typeface="Cambria Math" panose="02040503050406030204" pitchFamily="18" charset="0"/>
                              <a:ea typeface="Cambria Math" panose="02040503050406030204" pitchFamily="18" charset="0"/>
                            </a:rPr>
                            <m:t> </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2</m:t>
                          </m:r>
                        </m:sup>
                      </m:sSup>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083489" y="3920618"/>
                <a:ext cx="3276600" cy="56265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997867" y="4820735"/>
                <a:ext cx="3276600" cy="5400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m:t>
                      </m:r>
                      <m:rad>
                        <m:radPr>
                          <m:degHide m:val="on"/>
                          <m:ctrlPr>
                            <a:rPr lang="en-US" sz="2600" i="1">
                              <a:latin typeface="Cambria Math" panose="02040503050406030204" pitchFamily="18" charset="0"/>
                              <a:ea typeface="Cambria Math" panose="02040503050406030204" pitchFamily="18" charset="0"/>
                            </a:rPr>
                          </m:ctrlPr>
                        </m:radPr>
                        <m:deg/>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e>
                      </m:rad>
                      <m:r>
                        <m:rPr>
                          <m:nor/>
                        </m:rPr>
                        <a:rPr lang="en-US" sz="2600">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xy</m:t>
                      </m:r>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997867" y="4820735"/>
                <a:ext cx="3276600" cy="540084"/>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074067" y="5780735"/>
                <a:ext cx="3276600"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lang="en-US" sz="2600" i="1" smtClean="0">
                          <a:effectLst/>
                          <a:latin typeface="Times New Roman" panose="02020603050405020304" pitchFamily="18" charset="0"/>
                          <a:ea typeface="Cambria Math" panose="02040503050406030204" pitchFamily="18" charset="0"/>
                          <a:cs typeface="Times New Roman" panose="02020603050405020304" pitchFamily="18" charset="0"/>
                        </a:rPr>
                        <m:t>−</m:t>
                      </m:r>
                      <m:r>
                        <m:rPr>
                          <m:nor/>
                        </m:rPr>
                        <a:rPr lang="en-US" sz="2600" i="1" smtClean="0">
                          <a:effectLst/>
                          <a:latin typeface="Times New Roman" panose="02020603050405020304" pitchFamily="18" charset="0"/>
                          <a:ea typeface="Cambria Math" panose="02040503050406030204" pitchFamily="18" charset="0"/>
                          <a:cs typeface="Times New Roman" panose="02020603050405020304" pitchFamily="18" charset="0"/>
                        </a:rPr>
                        <m:t>x</m:t>
                      </m:r>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074067" y="5780735"/>
                <a:ext cx="3276600" cy="492443"/>
              </a:xfrm>
              <a:prstGeom prst="rect">
                <a:avLst/>
              </a:prstGeom>
              <a:blipFill>
                <a:blip r:embed="rId14"/>
                <a:stretch>
                  <a:fillRect/>
                </a:stretch>
              </a:blipFill>
            </p:spPr>
            <p:txBody>
              <a:bodyPr/>
              <a:lstStyle/>
              <a:p>
                <a:r>
                  <a:rPr lang="en-US">
                    <a:noFill/>
                  </a:rPr>
                  <a:t> </a:t>
                </a:r>
              </a:p>
            </p:txBody>
          </p:sp>
        </mc:Fallback>
      </mc:AlternateContent>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9982200" y="139700"/>
            <a:ext cx="1371600" cy="1142999"/>
          </a:xfrm>
          <a:prstGeom prst="rect">
            <a:avLst/>
          </a:prstGeom>
        </p:spPr>
      </p:pic>
      <p:sp>
        <p:nvSpPr>
          <p:cNvPr id="26" name="Rectangle 25">
            <a:extLst>
              <a:ext uri="{FF2B5EF4-FFF2-40B4-BE49-F238E27FC236}">
                <a16:creationId xmlns:a16="http://schemas.microsoft.com/office/drawing/2014/main" id="{6FEC513F-FCF4-4A77-8BC7-0812CE341F85}"/>
              </a:ext>
            </a:extLst>
          </p:cNvPr>
          <p:cNvSpPr/>
          <p:nvPr/>
        </p:nvSpPr>
        <p:spPr>
          <a:xfrm>
            <a:off x="6972300" y="34290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3221CCD8-F6A4-44B2-805C-892F9DDF836D}"/>
              </a:ext>
            </a:extLst>
          </p:cNvPr>
          <p:cNvSpPr/>
          <p:nvPr/>
        </p:nvSpPr>
        <p:spPr>
          <a:xfrm>
            <a:off x="6972300" y="39624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E8DD31D9-CFB4-4B59-8F14-32AEFA24C12C}"/>
              </a:ext>
            </a:extLst>
          </p:cNvPr>
          <p:cNvSpPr txBox="1">
            <a:spLocks noChangeArrowheads="1"/>
          </p:cNvSpPr>
          <p:nvPr/>
        </p:nvSpPr>
        <p:spPr bwMode="auto">
          <a:xfrm>
            <a:off x="8059738" y="39211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17D98D54-5DA9-420A-AB6F-BCC548B9D12E}"/>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3BE53476-AD9E-4417-86FF-715E9AEE5F4A}"/>
              </a:ext>
            </a:extLst>
          </p:cNvPr>
          <p:cNvSpPr/>
          <p:nvPr/>
        </p:nvSpPr>
        <p:spPr>
          <a:xfrm>
            <a:off x="6972300" y="34290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CC48C449-E7C4-4876-8976-4F81D12AA82D}"/>
              </a:ext>
            </a:extLst>
          </p:cNvPr>
          <p:cNvSpPr/>
          <p:nvPr/>
        </p:nvSpPr>
        <p:spPr>
          <a:xfrm>
            <a:off x="6972300" y="34290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8A3E3EB7-114A-4905-885B-B900BC56682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7E177C77-C6ED-4338-A5DF-5F38D27ED29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5BE0B43E-1BFF-4561-B725-9F7A14B6700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BE7A5C07-BD0C-4875-AC8A-BE437BE66F8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439314A0-DF46-4C91-AB42-BE64A02C82D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7503FA8A-F0CC-4F15-9982-EAF7A6C7C16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EE575440-DDF5-4625-BA6B-28DFA0E300E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C9EE137C-B4EE-4B4F-8511-F355F165C11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5994C194-B6CD-4680-AA2B-F725455722AA}"/>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303D30E2-406E-4352-80DC-21939267FB1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4285E7B7-0447-4E27-89A1-2A54C2F41F9C}"/>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AD71CEDB-5E7C-4BE7-A242-4D9923AA8E0A}"/>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8A3DD539-ACCE-448D-9F2E-B5C353297F9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4D2ED9BC-2BF3-415C-A793-BA33116A735E}"/>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2DCBE01E-4E72-4721-9A26-9FCA98FD6D2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C73D7942-1010-4CB0-91E2-9AE1566FFC3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16F8BEC1-5C22-4B04-8F48-D2B22F86402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17824E15-9CDE-4DF3-8CC0-2808BE0663F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FEB677BD-1755-413E-849F-D3D558FD610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C50A681F-5085-42A2-BC74-185092F8593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7CC708B0-45DF-4D41-B032-73CC9481FB7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190BDEE4-7ED2-4773-8DC8-6E650954A38E}"/>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2CEC0A2D-D3B3-405A-813C-B74CEF8A1E5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793873CC-CA11-4EEB-A535-802D4DEE584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956F9C01-B006-48D0-BC2A-F3E143B0557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5FE7CCE8-E7AD-4843-A721-D4B9DDD9674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B565FD7B-9A06-4A77-8BE0-670EB4946B8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A0A28957-4C42-42E4-8D1E-07CEF9438A7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D9C7DD26-0EAE-4213-A597-5E7F7B7F249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DC3317F4-B121-4BCF-9257-A27D9F02B73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69AFC7E0-08DD-4699-9088-0C59ED1DD57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EED594CD-9A26-46AD-BFC6-38433C2ED0B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BBBBD06D-CFA3-4DA8-AC3E-81FA4E38F50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768A1763-B344-4821-8D3D-30959C01CEE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E9C00E1C-C225-410E-9290-64CF5C9886E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79B693E7-8338-4451-A79E-09086A656FC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A08A936E-5D10-44F9-AE6A-38A411457A7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D0B3915C-4127-4172-9EA4-063EE939DA30}"/>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263DA138-B84B-4F3E-985E-5EF5BF36C7E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72811657-68CA-45DF-94CD-B8BFA775FE01}"/>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B9BC1819-E406-481C-B07B-CC7394E632C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E2BB7564-F91D-4325-A7D9-EF09F17B6C0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67CC2718-2D00-40CF-9234-663C7CE555BC}"/>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BEEA5E94-88D6-4DE0-86C1-FA574D068FA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EC6F1E0C-8731-4269-B0F3-E3ED04749292}"/>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CC775B9E-6F74-4544-B348-65812AEED0F9}"/>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C8DC92CF-9BAE-4AC2-BCF5-FDF57DE4250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49CD25EB-8FBB-402F-94E7-0DE646E24F67}"/>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C14278CA-6BA6-4939-B805-F0F0AB4A7E2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4BB0C74B-E119-47D9-99EA-3FE38AAF9754}"/>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F447C7D9-092D-407E-A48C-7E9CDBBC6706}"/>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B36AC11B-1740-4829-BA6E-0975D8A21005}"/>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C6CD7C97-AA56-43B0-AFB0-A8C5C2147908}"/>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26AEA5B7-AD1A-4A24-BB22-59CFA0C4092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A8643D5E-BFC7-4469-BBE4-36B2B89FEA9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3F83D771-EB4B-4253-86D9-7987CEFA679D}"/>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731925EA-EDF0-406E-9205-AC21A7C9A11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CE3BB0FF-BEA9-473F-8EBA-CC8F0B11544F}"/>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93785A32-D5A4-4D27-A352-28F8F149A28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AFF6B6DB-C9FE-45D3-9CD1-44D91627C7F3}"/>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56B78953-9A33-4091-977A-8E770A5381EB}"/>
              </a:ext>
            </a:extLst>
          </p:cNvPr>
          <p:cNvSpPr/>
          <p:nvPr/>
        </p:nvSpPr>
        <p:spPr>
          <a:xfrm>
            <a:off x="8420100" y="40386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88EF47CA-0568-4DBF-AD47-E755267B0302}"/>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CE95B9E9-6810-4674-A235-EF93D69831DB}"/>
              </a:ext>
            </a:extLst>
          </p:cNvPr>
          <p:cNvSpPr/>
          <p:nvPr/>
        </p:nvSpPr>
        <p:spPr>
          <a:xfrm>
            <a:off x="7200900" y="40386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32"/>
                                        </p:tgtEl>
                                      </p:cBhvr>
                                    </p:animEffect>
                                    <p:set>
                                      <p:cBhvr>
                                        <p:cTn id="35" dur="1" fill="hold">
                                          <p:stCondLst>
                                            <p:cond delay="99"/>
                                          </p:stCondLst>
                                        </p:cTn>
                                        <p:tgtEl>
                                          <p:spTgt spid="32"/>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ox(in)">
                                      <p:cBhvr>
                                        <p:cTn id="38" dur="500"/>
                                        <p:tgtEl>
                                          <p:spTgt spid="30"/>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box(out)">
                                      <p:cBhvr>
                                        <p:cTn id="42" dur="1000"/>
                                        <p:tgtEl>
                                          <p:spTgt spid="79"/>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box(out)">
                                      <p:cBhvr>
                                        <p:cTn id="46" dur="1000"/>
                                        <p:tgtEl>
                                          <p:spTgt spid="80"/>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box(out)">
                                      <p:cBhvr>
                                        <p:cTn id="50" dur="1000"/>
                                        <p:tgtEl>
                                          <p:spTgt spid="81"/>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box(out)">
                                      <p:cBhvr>
                                        <p:cTn id="54" dur="1000"/>
                                        <p:tgtEl>
                                          <p:spTgt spid="82"/>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box(out)">
                                      <p:cBhvr>
                                        <p:cTn id="58" dur="1000"/>
                                        <p:tgtEl>
                                          <p:spTgt spid="83"/>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ox(out)">
                                      <p:cBhvr>
                                        <p:cTn id="62" dur="1000"/>
                                        <p:tgtEl>
                                          <p:spTgt spid="84"/>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box(out)">
                                      <p:cBhvr>
                                        <p:cTn id="66" dur="1000"/>
                                        <p:tgtEl>
                                          <p:spTgt spid="85"/>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box(out)">
                                      <p:cBhvr>
                                        <p:cTn id="70" dur="1000"/>
                                        <p:tgtEl>
                                          <p:spTgt spid="86"/>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box(out)">
                                      <p:cBhvr>
                                        <p:cTn id="74" dur="1000"/>
                                        <p:tgtEl>
                                          <p:spTgt spid="87"/>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box(out)">
                                      <p:cBhvr>
                                        <p:cTn id="78" dur="1000"/>
                                        <p:tgtEl>
                                          <p:spTgt spid="88"/>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box(out)">
                                      <p:cBhvr>
                                        <p:cTn id="82" dur="1000"/>
                                        <p:tgtEl>
                                          <p:spTgt spid="89"/>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box(out)">
                                      <p:cBhvr>
                                        <p:cTn id="86" dur="1000"/>
                                        <p:tgtEl>
                                          <p:spTgt spid="90"/>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box(out)">
                                      <p:cBhvr>
                                        <p:cTn id="90" dur="1000"/>
                                        <p:tgtEl>
                                          <p:spTgt spid="91"/>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box(out)">
                                      <p:cBhvr>
                                        <p:cTn id="94" dur="1000"/>
                                        <p:tgtEl>
                                          <p:spTgt spid="92"/>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box(out)">
                                      <p:cBhvr>
                                        <p:cTn id="98" dur="1000"/>
                                        <p:tgtEl>
                                          <p:spTgt spid="93"/>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box(out)">
                                      <p:cBhvr>
                                        <p:cTn id="101" dur="1000"/>
                                        <p:tgtEl>
                                          <p:spTgt spid="94"/>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26">
                                            <p:txEl>
                                              <p:pRg st="0" end="0"/>
                                            </p:txEl>
                                          </p:spTgt>
                                        </p:tgtEl>
                                        <p:attrNameLst>
                                          <p:attrName>style.color</p:attrName>
                                        </p:attrNameLst>
                                      </p:cBhvr>
                                      <p:to>
                                        <p:clrVal>
                                          <a:schemeClr val="accent2"/>
                                        </p:clrVal>
                                      </p:to>
                                    </p:set>
                                    <p:set>
                                      <p:cBhvr>
                                        <p:cTn id="108" dur="500" autoRev="1" fill="hold"/>
                                        <p:tgtEl>
                                          <p:spTgt spid="26">
                                            <p:txEl>
                                              <p:pRg st="0" end="0"/>
                                            </p:txEl>
                                          </p:spTgt>
                                        </p:tgtEl>
                                        <p:attrNameLst>
                                          <p:attrName>fillcolor</p:attrName>
                                        </p:attrNameLst>
                                      </p:cBhvr>
                                      <p:to>
                                        <p:clrVal>
                                          <a:schemeClr val="accent2"/>
                                        </p:clrVal>
                                      </p:to>
                                    </p:set>
                                    <p:set>
                                      <p:cBhvr>
                                        <p:cTn id="109"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PL20U25GSXzBJYl68kk8uQGfFKzs7yb1M4KJWUiLk6ZEvGF+qCIPSnY57AbBFCvTW2023.15.47+K4lPs7H94VUqPe2XwIsfPRnrXQE//QTEXxb8/8N4CNc6FpgZahzpTjFhMzSA7T/nHJa11DE8Ng2TP3iAmRczFlmslSuUNOgUeb6yRvs0=">
            <a:extLst>
              <a:ext uri="{FF2B5EF4-FFF2-40B4-BE49-F238E27FC236}">
                <a16:creationId xmlns:a16="http://schemas.microsoft.com/office/drawing/2014/main" id="{6289728F-0ABF-7518-8E33-0C0A049D5B85}"/>
              </a:ext>
            </a:extLst>
          </p:cNvPr>
          <p:cNvPicPr>
            <a:picLocks noChangeAspect="1"/>
          </p:cNvPicPr>
          <p:nvPr/>
        </p:nvPicPr>
        <p:blipFill>
          <a:blip r:embed="rId8"/>
          <a:stretch>
            <a:fillRect/>
          </a:stretch>
        </p:blipFill>
        <p:spPr>
          <a:xfrm>
            <a:off x="0" y="0"/>
            <a:ext cx="12192000" cy="6928898"/>
          </a:xfrm>
          <a:prstGeom prst="rect">
            <a:avLst/>
          </a:prstGeom>
        </p:spPr>
      </p:pic>
      <p:pic>
        <p:nvPicPr>
          <p:cNvPr id="4" name="Picture 3" descr="OPL20U25GSXzBJYl68kk8uQGfFKzs7yb1M4KJWUiLk6ZEvGF+qCIPSnY57AbBFCvTW2023.15.47+K4lPs7H94VUqPe2XwIsfPRnrXQE//QTEXxb8/8N4CNc6FpgZahzpTjFhMzSA7T/nHJa11DE8Ng2TP3iAmRczFlmslSuUNOgUeb6yRvs0="/>
          <p:cNvPicPr>
            <a:picLocks noChangeAspect="1"/>
          </p:cNvPicPr>
          <p:nvPr/>
        </p:nvPicPr>
        <p:blipFill>
          <a:blip r:embed="rId9" cstate="print"/>
          <a:stretch>
            <a:fillRect/>
          </a:stretch>
        </p:blipFill>
        <p:spPr>
          <a:xfrm>
            <a:off x="1295400" y="-321880"/>
            <a:ext cx="9372600" cy="4064000"/>
          </a:xfrm>
          <a:prstGeom prst="rect">
            <a:avLst/>
          </a:prstGeom>
        </p:spPr>
      </p:pic>
      <p:sp>
        <p:nvSpPr>
          <p:cNvPr id="5" name="TextBox 4" descr="OPL20U25GSXzBJYl68kk8uQGfFKzs7yb1M4KJWUiLk6ZEvGF+qCIPSnY57AbBFCvTW2023.15.47+K4lPs7H94VUqPe2XwIsfPRnrXQE//QTEXxb8/8N4CNc6FpgZahzpTjFhMzSA7T/nHJa11DE8Ng2TP3iAmRczFlmslSuUNOgUeb6yRvs0="/>
          <p:cNvSpPr txBox="1"/>
          <p:nvPr/>
        </p:nvSpPr>
        <p:spPr>
          <a:xfrm>
            <a:off x="2971800" y="1295400"/>
            <a:ext cx="6321287" cy="1077218"/>
          </a:xfrm>
          <a:prstGeom prst="rect">
            <a:avLst/>
          </a:prstGeom>
          <a:noFill/>
        </p:spPr>
        <p:txBody>
          <a:bodyPr wrap="square" rtlCol="0">
            <a:spAutoFit/>
          </a:bodyPr>
          <a:lstStyle/>
          <a:p>
            <a:pPr algn="ct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3. </a:t>
            </a:r>
            <a:r>
              <a:rPr lang="vi-VN" sz="3200" dirty="0">
                <a:latin typeface="Times New Roman" panose="02020603050405020304" pitchFamily="18" charset="0"/>
                <a:cs typeface="Times New Roman" panose="02020603050405020304" pitchFamily="18" charset="0"/>
              </a:rPr>
              <a:t>Đơn thức nào là đơn thức đã thu gọn?</a:t>
            </a:r>
            <a:endParaRPr lang="en-US" sz="3200" dirty="0">
              <a:latin typeface="Times New Roman" panose="02020603050405020304" pitchFamily="18" charset="0"/>
              <a:cs typeface="Times New Roman" panose="02020603050405020304" pitchFamily="18" charset="0"/>
            </a:endParaRPr>
          </a:p>
        </p:txBody>
      </p:sp>
      <p:pic>
        <p:nvPicPr>
          <p:cNvPr id="6" name="Picture 5"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3200400"/>
            <a:ext cx="3513222" cy="651640"/>
          </a:xfrm>
          <a:prstGeom prst="rect">
            <a:avLst/>
          </a:prstGeom>
        </p:spPr>
      </p:pic>
      <p:sp>
        <p:nvSpPr>
          <p:cNvPr id="7" name="Oval 6" descr="OPL20U25GSXzBJYl68kk8uQGfFKzs7yb1M4KJWUiLk6ZEvGF+qCIPSnY57AbBFCvTW2023.15.47+K4lPs7H94VUqPe2XwIsfPRnrXQE//QTEXxb8/8N4CNc6FpgZahzpTjFhMzSA7T/nHJa11DE8Ng2TP3iAmRczFlmslSuUNOgUeb6yRvs0="/>
          <p:cNvSpPr/>
          <p:nvPr/>
        </p:nvSpPr>
        <p:spPr>
          <a:xfrm>
            <a:off x="2140226" y="3994721"/>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4004440"/>
            <a:ext cx="3513222" cy="685800"/>
          </a:xfrm>
          <a:prstGeom prst="rect">
            <a:avLst/>
          </a:prstGeom>
        </p:spPr>
      </p:pic>
      <p:pic>
        <p:nvPicPr>
          <p:cNvPr id="9" name="Picture 8"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4855780"/>
            <a:ext cx="3513222" cy="668720"/>
          </a:xfrm>
          <a:prstGeom prst="rect">
            <a:avLst/>
          </a:prstGeom>
        </p:spPr>
      </p:pic>
      <p:pic>
        <p:nvPicPr>
          <p:cNvPr id="10" name="Picture 9" descr="OPL20U25GSXzBJYl68kk8uQGfFKzs7yb1M4KJWUiLk6ZEvGF+qCIPSnY57AbBFCvTW2023.15.47+K4lPs7H94VUqPe2XwIsfPRnrXQE//QTEXxb8/8N4CNc6FpgZahzpTjFhMzSA7T/nHJa11DE8Ng2TP3iAmRczFlmslSuUNOgUeb6yRvs0="/>
          <p:cNvPicPr>
            <a:picLocks noChangeAspect="1"/>
          </p:cNvPicPr>
          <p:nvPr/>
        </p:nvPicPr>
        <p:blipFill>
          <a:blip r:embed="rId10" cstate="print"/>
          <a:stretch>
            <a:fillRect/>
          </a:stretch>
        </p:blipFill>
        <p:spPr>
          <a:xfrm>
            <a:off x="3048000" y="5715000"/>
            <a:ext cx="3513222" cy="668720"/>
          </a:xfrm>
          <a:prstGeom prst="rect">
            <a:avLst/>
          </a:prstGeom>
        </p:spPr>
      </p:pic>
      <p:sp>
        <p:nvSpPr>
          <p:cNvPr id="11" name="Oval 10" descr="OPL20U25GSXzBJYl68kk8uQGfFKzs7yb1M4KJWUiLk6ZEvGF+qCIPSnY57AbBFCvTW2023.15.47+K4lPs7H94VUqPe2XwIsfPRnrXQE//QTEXxb8/8N4CNc6FpgZahzpTjFhMzSA7T/nHJa11DE8Ng2TP3iAmRczFlmslSuUNOgUeb6yRvs0="/>
          <p:cNvSpPr/>
          <p:nvPr/>
        </p:nvSpPr>
        <p:spPr>
          <a:xfrm>
            <a:off x="2112962" y="48387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Oval 11" descr="OPL20U25GSXzBJYl68kk8uQGfFKzs7yb1M4KJWUiLk6ZEvGF+qCIPSnY57AbBFCvTW2023.15.47+K4lPs7H94VUqPe2XwIsfPRnrXQE//QTEXxb8/8N4CNc6FpgZahzpTjFhMzSA7T/nHJa11DE8Ng2TP3iAmRczFlmslSuUNOgUeb6yRvs0="/>
          <p:cNvSpPr/>
          <p:nvPr/>
        </p:nvSpPr>
        <p:spPr>
          <a:xfrm>
            <a:off x="2163011" y="317062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3" name="Oval 12"/>
          <p:cNvSpPr/>
          <p:nvPr/>
        </p:nvSpPr>
        <p:spPr>
          <a:xfrm>
            <a:off x="2103023" y="5715000"/>
            <a:ext cx="685800" cy="6858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TextBox 13"/>
          <p:cNvSpPr txBox="1"/>
          <p:nvPr/>
        </p:nvSpPr>
        <p:spPr>
          <a:xfrm>
            <a:off x="2216426" y="4070921"/>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B</a:t>
            </a:r>
          </a:p>
        </p:txBody>
      </p:sp>
      <p:sp>
        <p:nvSpPr>
          <p:cNvPr id="15" name="TextBox 14"/>
          <p:cNvSpPr txBox="1"/>
          <p:nvPr/>
        </p:nvSpPr>
        <p:spPr>
          <a:xfrm>
            <a:off x="2179223" y="57912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D</a:t>
            </a:r>
          </a:p>
        </p:txBody>
      </p:sp>
      <p:sp>
        <p:nvSpPr>
          <p:cNvPr id="16" name="TextBox 15"/>
          <p:cNvSpPr txBox="1"/>
          <p:nvPr/>
        </p:nvSpPr>
        <p:spPr>
          <a:xfrm>
            <a:off x="2189162" y="491490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C</a:t>
            </a:r>
          </a:p>
        </p:txBody>
      </p:sp>
      <p:sp>
        <p:nvSpPr>
          <p:cNvPr id="17" name="TextBox 16"/>
          <p:cNvSpPr txBox="1"/>
          <p:nvPr/>
        </p:nvSpPr>
        <p:spPr>
          <a:xfrm>
            <a:off x="2239211" y="3246820"/>
            <a:ext cx="457200" cy="523220"/>
          </a:xfrm>
          <a:prstGeom prst="rect">
            <a:avLst/>
          </a:prstGeom>
          <a:noFill/>
        </p:spPr>
        <p:txBody>
          <a:bodyPr wrap="square" rtlCol="0">
            <a:spAutoFit/>
          </a:bodyPr>
          <a:lstStyle/>
          <a:p>
            <a:r>
              <a:rPr lang="en-US" sz="2800" b="1" dirty="0">
                <a:latin typeface="Times New Roman" pitchFamily="18" charset="0"/>
                <a:cs typeface="Times New Roman" pitchFamily="18" charset="0"/>
              </a:rPr>
              <a:t>A</a:t>
            </a:r>
          </a:p>
        </p:txBody>
      </p:sp>
      <mc:AlternateContent xmlns:mc="http://schemas.openxmlformats.org/markup-compatibility/2006" xmlns:a14="http://schemas.microsoft.com/office/drawing/2010/main">
        <mc:Choice Requires="a14">
          <p:sp>
            <p:nvSpPr>
              <p:cNvPr id="18" name="TextBox 17"/>
              <p:cNvSpPr txBox="1"/>
              <p:nvPr/>
            </p:nvSpPr>
            <p:spPr>
              <a:xfrm>
                <a:off x="3217778" y="3261972"/>
                <a:ext cx="3276600" cy="562655"/>
              </a:xfrm>
              <a:prstGeom prst="rect">
                <a:avLst/>
              </a:prstGeom>
              <a:noFill/>
            </p:spPr>
            <p:txBody>
              <a:bodyPr wrap="square" rtlCol="0">
                <a:spAutoFit/>
              </a:bodyPr>
              <a:lstStyle/>
              <a:p>
                <a:pPr algn="ctr"/>
                <a14:m>
                  <m:oMath xmlns:m="http://schemas.openxmlformats.org/officeDocument/2006/math">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yzy</m:t>
                    </m:r>
                  </m:oMath>
                </a14:m>
                <a:r>
                  <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rPr>
                  <a:t>	</a:t>
                </a:r>
              </a:p>
            </p:txBody>
          </p:sp>
        </mc:Choice>
        <mc:Fallback xmlns="">
          <p:sp>
            <p:nvSpPr>
              <p:cNvPr id="18" name="TextBox 17"/>
              <p:cNvSpPr txBox="1">
                <a:spLocks noRot="1" noChangeAspect="1" noMove="1" noResize="1" noEditPoints="1" noAdjustHandles="1" noChangeArrowheads="1" noChangeShapeType="1" noTextEdit="1"/>
              </p:cNvSpPr>
              <p:nvPr/>
            </p:nvSpPr>
            <p:spPr>
              <a:xfrm>
                <a:off x="3217778" y="3261972"/>
                <a:ext cx="3276600" cy="562655"/>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124200" y="4114800"/>
                <a:ext cx="3276600" cy="562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2</m:t>
                          </m:r>
                        </m:sup>
                      </m:sSup>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z</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5</m:t>
                          </m:r>
                        </m:sup>
                      </m:sSup>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124200" y="4114800"/>
                <a:ext cx="3276600" cy="562655"/>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124200" y="4949060"/>
                <a:ext cx="3276600" cy="56265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sz="2600" i="1">
                              <a:latin typeface="Cambria Math" panose="02040503050406030204" pitchFamily="18" charset="0"/>
                              <a:ea typeface="Cambria Math" panose="02040503050406030204" pitchFamily="18" charset="0"/>
                            </a:rPr>
                          </m:ctrlPr>
                        </m:sSupPr>
                        <m:e>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x</m:t>
                          </m:r>
                        </m:e>
                        <m: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3</m:t>
                          </m:r>
                        </m:sup>
                      </m:sSup>
                      <m:r>
                        <m:rPr>
                          <m:nor/>
                        </m:rPr>
                        <a:rPr lang="en-US" sz="2600" i="1">
                          <a:latin typeface="Times New Roman" panose="02020603050405020304" pitchFamily="18" charset="0"/>
                          <a:ea typeface="Cambria Math" panose="02040503050406030204" pitchFamily="18" charset="0"/>
                          <a:cs typeface="Times New Roman" panose="02020603050405020304" pitchFamily="18" charset="0"/>
                        </a:rPr>
                        <m:t>yzx</m:t>
                      </m:r>
                    </m:oMath>
                  </m:oMathPara>
                </a14:m>
                <a:endParaRPr lang="en-US" sz="2600" i="1" dirty="0">
                  <a:solidFill>
                    <a:srgbClr val="002060"/>
                  </a:solidFill>
                  <a:latin typeface="Times New Roman" panose="02020603050405020304" pitchFamily="18" charset="0"/>
                  <a:ea typeface="Cambria Math" panose="02040503050406030204" pitchFamily="18" charset="0"/>
                  <a:cs typeface="Times New Roman" panose="02020603050405020304" pitchFamily="18"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3124200" y="4949060"/>
                <a:ext cx="3276600" cy="562655"/>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3124200" y="5808280"/>
                <a:ext cx="3276600" cy="492443"/>
              </a:xfrm>
              <a:prstGeom prst="rect">
                <a:avLst/>
              </a:prstGeom>
              <a:noFill/>
            </p:spPr>
            <p:txBody>
              <a:bodyPr wrap="square" rtlCol="0">
                <a:spAutoFit/>
              </a:bodyPr>
              <a:lstStyle/>
              <a:p>
                <a:pPr algn="ctr"/>
                <a:r>
                  <a:rPr lang="en-US" sz="2600" dirty="0">
                    <a:solidFill>
                      <a:srgbClr val="002060"/>
                    </a:solidFill>
                    <a:latin typeface="Times New Roman" pitchFamily="18" charset="0"/>
                    <a:cs typeface="Times New Roman" pitchFamily="18" charset="0"/>
                  </a:rPr>
                  <a:t> </a:t>
                </a:r>
                <a14:m>
                  <m:oMath xmlns:m="http://schemas.openxmlformats.org/officeDocument/2006/math">
                    <m:r>
                      <m:rPr>
                        <m:nor/>
                      </m:rPr>
                      <a:rPr lang="en-US" sz="2600" i="1" smtClean="0">
                        <a:solidFill>
                          <a:srgbClr val="002060"/>
                        </a:solidFill>
                        <a:latin typeface="Times New Roman" panose="02020603050405020304" pitchFamily="18" charset="0"/>
                        <a:cs typeface="Times New Roman" panose="02020603050405020304" pitchFamily="18" charset="0"/>
                      </a:rPr>
                      <m:t>x</m:t>
                    </m:r>
                    <m:r>
                      <m:rPr>
                        <m:nor/>
                      </m:rPr>
                      <a:rPr lang="en-US" sz="2600" b="0" i="1" smtClean="0">
                        <a:solidFill>
                          <a:srgbClr val="002060"/>
                        </a:solidFill>
                        <a:latin typeface="Times New Roman" panose="02020603050405020304" pitchFamily="18" charset="0"/>
                        <a:cs typeface="Times New Roman" panose="02020603050405020304" pitchFamily="18" charset="0"/>
                      </a:rPr>
                      <m:t>yxz</m:t>
                    </m:r>
                  </m:oMath>
                </a14:m>
                <a:endParaRPr lang="en-US" sz="2600" i="1" dirty="0">
                  <a:solidFill>
                    <a:srgbClr val="002060"/>
                  </a:solidFill>
                  <a:latin typeface="Times New Roman" pitchFamily="18" charset="0"/>
                  <a:cs typeface="Times New Roman" pitchFamily="18"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3124200" y="5808280"/>
                <a:ext cx="3276600" cy="492443"/>
              </a:xfrm>
              <a:prstGeom prst="rect">
                <a:avLst/>
              </a:prstGeom>
              <a:blipFill>
                <a:blip r:embed="rId14"/>
                <a:stretch>
                  <a:fillRect/>
                </a:stretch>
              </a:blipFill>
            </p:spPr>
            <p:txBody>
              <a:bodyPr/>
              <a:lstStyle/>
              <a:p>
                <a:r>
                  <a:rPr lang="en-US">
                    <a:noFill/>
                  </a:rPr>
                  <a:t> </a:t>
                </a:r>
              </a:p>
            </p:txBody>
          </p:sp>
        </mc:Fallback>
      </mc:AlternateContent>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9982200" y="139700"/>
            <a:ext cx="1371600" cy="1142999"/>
          </a:xfrm>
          <a:prstGeom prst="rect">
            <a:avLst/>
          </a:prstGeom>
        </p:spPr>
      </p:pic>
      <p:sp>
        <p:nvSpPr>
          <p:cNvPr id="26" name="Rectangle 25">
            <a:extLst>
              <a:ext uri="{FF2B5EF4-FFF2-40B4-BE49-F238E27FC236}">
                <a16:creationId xmlns:a16="http://schemas.microsoft.com/office/drawing/2014/main" id="{1B1771E8-BDCB-46F4-B3C9-9C28045D97E6}"/>
              </a:ext>
            </a:extLst>
          </p:cNvPr>
          <p:cNvSpPr/>
          <p:nvPr/>
        </p:nvSpPr>
        <p:spPr>
          <a:xfrm>
            <a:off x="6959600" y="34036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400">
                <a:solidFill>
                  <a:srgbClr val="000000"/>
                </a:solidFill>
                <a:latin typeface="Tahoma" pitchFamily="34" charset="0"/>
                <a:cs typeface="Tahoma" pitchFamily="34" charset="0"/>
              </a:rPr>
              <a:t>Hết giờ</a:t>
            </a:r>
          </a:p>
        </p:txBody>
      </p:sp>
      <p:sp>
        <p:nvSpPr>
          <p:cNvPr id="28" name="Rectangle 27">
            <a:extLst>
              <a:ext uri="{FF2B5EF4-FFF2-40B4-BE49-F238E27FC236}">
                <a16:creationId xmlns:a16="http://schemas.microsoft.com/office/drawing/2014/main" id="{4B56A99C-A773-4DFD-BACF-19032E6269B0}"/>
              </a:ext>
            </a:extLst>
          </p:cNvPr>
          <p:cNvSpPr/>
          <p:nvPr/>
        </p:nvSpPr>
        <p:spPr>
          <a:xfrm>
            <a:off x="6959600" y="3937000"/>
            <a:ext cx="2895600" cy="990600"/>
          </a:xfrm>
          <a:prstGeom prst="rect">
            <a:avLst/>
          </a:prstGeom>
        </p:spPr>
        <p:style>
          <a:lnRef idx="0">
            <a:schemeClr val="accent6"/>
          </a:lnRef>
          <a:fillRef idx="3">
            <a:schemeClr val="accent6"/>
          </a:fillRef>
          <a:effectRef idx="3">
            <a:schemeClr val="accent6"/>
          </a:effectRef>
          <a:fontRef idx="minor">
            <a:schemeClr val="lt1"/>
          </a:fontRef>
        </p:style>
        <p:txBody>
          <a:bodyPr anchor="ctr"/>
          <a:lstStyle/>
          <a:p>
            <a:pPr algn="ctr" fontAlgn="auto">
              <a:spcBef>
                <a:spcPts val="0"/>
              </a:spcBef>
              <a:spcAft>
                <a:spcPts val="0"/>
              </a:spcAft>
              <a:defRPr/>
            </a:pPr>
            <a:endParaRPr lang="en-US"/>
          </a:p>
        </p:txBody>
      </p:sp>
      <p:sp>
        <p:nvSpPr>
          <p:cNvPr id="29" name="TextBox 7">
            <a:extLst>
              <a:ext uri="{FF2B5EF4-FFF2-40B4-BE49-F238E27FC236}">
                <a16:creationId xmlns:a16="http://schemas.microsoft.com/office/drawing/2014/main" id="{BB02272C-8269-461C-AD04-43D6567E150C}"/>
              </a:ext>
            </a:extLst>
          </p:cNvPr>
          <p:cNvSpPr txBox="1">
            <a:spLocks noChangeArrowheads="1"/>
          </p:cNvSpPr>
          <p:nvPr/>
        </p:nvSpPr>
        <p:spPr bwMode="auto">
          <a:xfrm>
            <a:off x="8047038" y="3895725"/>
            <a:ext cx="304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5400">
                <a:solidFill>
                  <a:schemeClr val="bg1"/>
                </a:solidFill>
                <a:latin typeface="Calibri" panose="020F0502020204030204" pitchFamily="34" charset="0"/>
              </a:rPr>
              <a:t>:</a:t>
            </a:r>
          </a:p>
        </p:txBody>
      </p:sp>
      <p:sp>
        <p:nvSpPr>
          <p:cNvPr id="30" name="Rounded Rectangle 192">
            <a:extLst>
              <a:ext uri="{FF2B5EF4-FFF2-40B4-BE49-F238E27FC236}">
                <a16:creationId xmlns:a16="http://schemas.microsoft.com/office/drawing/2014/main" id="{2A363CEC-E29E-4712-A77D-2D09441BEB01}"/>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
        <p:nvSpPr>
          <p:cNvPr id="31" name="Rectangle 30">
            <a:extLst>
              <a:ext uri="{FF2B5EF4-FFF2-40B4-BE49-F238E27FC236}">
                <a16:creationId xmlns:a16="http://schemas.microsoft.com/office/drawing/2014/main" id="{5057F65A-B585-45DA-B34E-0BB459A6E480}"/>
              </a:ext>
            </a:extLst>
          </p:cNvPr>
          <p:cNvSpPr/>
          <p:nvPr/>
        </p:nvSpPr>
        <p:spPr>
          <a:xfrm>
            <a:off x="6959600" y="3403600"/>
            <a:ext cx="2895600" cy="457200"/>
          </a:xfrm>
          <a:prstGeom prst="rect">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en-US" sz="2200">
                <a:solidFill>
                  <a:srgbClr val="FF0000"/>
                </a:solidFill>
                <a:latin typeface="Tahoma" pitchFamily="34" charset="0"/>
                <a:cs typeface="Tahoma" pitchFamily="34" charset="0"/>
              </a:rPr>
              <a:t>Thời gian còn lại ...</a:t>
            </a:r>
          </a:p>
        </p:txBody>
      </p:sp>
      <p:sp>
        <p:nvSpPr>
          <p:cNvPr id="32" name="Rectangle 31">
            <a:extLst>
              <a:ext uri="{FF2B5EF4-FFF2-40B4-BE49-F238E27FC236}">
                <a16:creationId xmlns:a16="http://schemas.microsoft.com/office/drawing/2014/main" id="{F2FF7569-1105-4FF0-81D2-9BA21E1AC520}"/>
              </a:ext>
            </a:extLst>
          </p:cNvPr>
          <p:cNvSpPr/>
          <p:nvPr/>
        </p:nvSpPr>
        <p:spPr>
          <a:xfrm>
            <a:off x="6959600" y="3403600"/>
            <a:ext cx="28956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r>
              <a:rPr lang="en-US" sz="2400">
                <a:solidFill>
                  <a:srgbClr val="FFFFFF"/>
                </a:solidFill>
                <a:latin typeface="Tahoma" pitchFamily="34" charset="0"/>
                <a:cs typeface="Tahoma" pitchFamily="34" charset="0"/>
              </a:rPr>
              <a:t>Bắt đầu tính giờ</a:t>
            </a:r>
          </a:p>
        </p:txBody>
      </p:sp>
      <p:sp>
        <p:nvSpPr>
          <p:cNvPr id="33" name="Rounded Rectangle 196">
            <a:extLst>
              <a:ext uri="{FF2B5EF4-FFF2-40B4-BE49-F238E27FC236}">
                <a16:creationId xmlns:a16="http://schemas.microsoft.com/office/drawing/2014/main" id="{1806430A-2A68-4B7C-B203-6709E53DB89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00</a:t>
            </a:r>
          </a:p>
        </p:txBody>
      </p:sp>
      <p:sp>
        <p:nvSpPr>
          <p:cNvPr id="34" name="Rounded Rectangle 197">
            <a:extLst>
              <a:ext uri="{FF2B5EF4-FFF2-40B4-BE49-F238E27FC236}">
                <a16:creationId xmlns:a16="http://schemas.microsoft.com/office/drawing/2014/main" id="{A6BA8611-C863-4CA6-8571-D0667A3C543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59</a:t>
            </a:r>
          </a:p>
        </p:txBody>
      </p:sp>
      <p:sp>
        <p:nvSpPr>
          <p:cNvPr id="35" name="Rounded Rectangle 198">
            <a:extLst>
              <a:ext uri="{FF2B5EF4-FFF2-40B4-BE49-F238E27FC236}">
                <a16:creationId xmlns:a16="http://schemas.microsoft.com/office/drawing/2014/main" id="{BC5C9825-F6F1-48EB-95FC-72D5E0C3BB4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58</a:t>
            </a:r>
          </a:p>
        </p:txBody>
      </p:sp>
      <p:sp>
        <p:nvSpPr>
          <p:cNvPr id="36" name="Rounded Rectangle 199">
            <a:extLst>
              <a:ext uri="{FF2B5EF4-FFF2-40B4-BE49-F238E27FC236}">
                <a16:creationId xmlns:a16="http://schemas.microsoft.com/office/drawing/2014/main" id="{B7C8FD6D-54BA-4BEB-9F0F-195EF4DAAAF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57</a:t>
            </a:r>
          </a:p>
        </p:txBody>
      </p:sp>
      <p:sp>
        <p:nvSpPr>
          <p:cNvPr id="37" name="Rounded Rectangle 200">
            <a:extLst>
              <a:ext uri="{FF2B5EF4-FFF2-40B4-BE49-F238E27FC236}">
                <a16:creationId xmlns:a16="http://schemas.microsoft.com/office/drawing/2014/main" id="{530DEA78-6AD0-468D-B9C1-3DEC3A78E78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56</a:t>
            </a:r>
          </a:p>
        </p:txBody>
      </p:sp>
      <p:sp>
        <p:nvSpPr>
          <p:cNvPr id="38" name="Rounded Rectangle 201">
            <a:extLst>
              <a:ext uri="{FF2B5EF4-FFF2-40B4-BE49-F238E27FC236}">
                <a16:creationId xmlns:a16="http://schemas.microsoft.com/office/drawing/2014/main" id="{1FCA7FB6-91C6-48DD-B81F-5B920B45F005}"/>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55</a:t>
            </a:r>
          </a:p>
        </p:txBody>
      </p:sp>
      <p:sp>
        <p:nvSpPr>
          <p:cNvPr id="39" name="Rounded Rectangle 202">
            <a:extLst>
              <a:ext uri="{FF2B5EF4-FFF2-40B4-BE49-F238E27FC236}">
                <a16:creationId xmlns:a16="http://schemas.microsoft.com/office/drawing/2014/main" id="{0A81ABBF-1FF0-4B06-9E6C-52E3ECA8564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54</a:t>
            </a:r>
          </a:p>
        </p:txBody>
      </p:sp>
      <p:sp>
        <p:nvSpPr>
          <p:cNvPr id="40" name="Rounded Rectangle 203">
            <a:extLst>
              <a:ext uri="{FF2B5EF4-FFF2-40B4-BE49-F238E27FC236}">
                <a16:creationId xmlns:a16="http://schemas.microsoft.com/office/drawing/2014/main" id="{E647D0E4-528B-4196-85E8-F8962A9F66A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53</a:t>
            </a:r>
          </a:p>
        </p:txBody>
      </p:sp>
      <p:sp>
        <p:nvSpPr>
          <p:cNvPr id="41" name="Rounded Rectangle 204">
            <a:extLst>
              <a:ext uri="{FF2B5EF4-FFF2-40B4-BE49-F238E27FC236}">
                <a16:creationId xmlns:a16="http://schemas.microsoft.com/office/drawing/2014/main" id="{66C438C2-E4C6-4843-8C7E-D5A57F92FB4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52</a:t>
            </a:r>
          </a:p>
        </p:txBody>
      </p:sp>
      <p:sp>
        <p:nvSpPr>
          <p:cNvPr id="42" name="Rounded Rectangle 205">
            <a:extLst>
              <a:ext uri="{FF2B5EF4-FFF2-40B4-BE49-F238E27FC236}">
                <a16:creationId xmlns:a16="http://schemas.microsoft.com/office/drawing/2014/main" id="{E5CE4982-7E0A-4690-AEC2-FF83219B53D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51</a:t>
            </a:r>
          </a:p>
        </p:txBody>
      </p:sp>
      <p:sp>
        <p:nvSpPr>
          <p:cNvPr id="43" name="Rounded Rectangle 206">
            <a:extLst>
              <a:ext uri="{FF2B5EF4-FFF2-40B4-BE49-F238E27FC236}">
                <a16:creationId xmlns:a16="http://schemas.microsoft.com/office/drawing/2014/main" id="{846FB882-26FD-46CC-B06A-35B8A47CE9A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50</a:t>
            </a:r>
          </a:p>
        </p:txBody>
      </p:sp>
      <p:sp>
        <p:nvSpPr>
          <p:cNvPr id="44" name="Rounded Rectangle 207">
            <a:extLst>
              <a:ext uri="{FF2B5EF4-FFF2-40B4-BE49-F238E27FC236}">
                <a16:creationId xmlns:a16="http://schemas.microsoft.com/office/drawing/2014/main" id="{B59912CD-6184-4AE8-B3E8-1249BA389DF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49</a:t>
            </a:r>
          </a:p>
        </p:txBody>
      </p:sp>
      <p:sp>
        <p:nvSpPr>
          <p:cNvPr id="45" name="Rounded Rectangle 209">
            <a:extLst>
              <a:ext uri="{FF2B5EF4-FFF2-40B4-BE49-F238E27FC236}">
                <a16:creationId xmlns:a16="http://schemas.microsoft.com/office/drawing/2014/main" id="{FD9B4296-E619-4AFD-B6C2-7338BFA55EFC}"/>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48</a:t>
            </a:r>
          </a:p>
        </p:txBody>
      </p:sp>
      <p:sp>
        <p:nvSpPr>
          <p:cNvPr id="46" name="Rounded Rectangle 210">
            <a:extLst>
              <a:ext uri="{FF2B5EF4-FFF2-40B4-BE49-F238E27FC236}">
                <a16:creationId xmlns:a16="http://schemas.microsoft.com/office/drawing/2014/main" id="{AB5B79A3-7DEA-4552-AA5D-5AB67170E8C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47</a:t>
            </a:r>
          </a:p>
        </p:txBody>
      </p:sp>
      <p:sp>
        <p:nvSpPr>
          <p:cNvPr id="47" name="Rounded Rectangle 211">
            <a:extLst>
              <a:ext uri="{FF2B5EF4-FFF2-40B4-BE49-F238E27FC236}">
                <a16:creationId xmlns:a16="http://schemas.microsoft.com/office/drawing/2014/main" id="{3ADC093F-B48A-49F0-9790-984A95070A3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46</a:t>
            </a:r>
          </a:p>
        </p:txBody>
      </p:sp>
      <p:sp>
        <p:nvSpPr>
          <p:cNvPr id="48" name="Rounded Rectangle 212">
            <a:extLst>
              <a:ext uri="{FF2B5EF4-FFF2-40B4-BE49-F238E27FC236}">
                <a16:creationId xmlns:a16="http://schemas.microsoft.com/office/drawing/2014/main" id="{38281CF8-10E4-4E40-BD5C-5FED1F547C8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45</a:t>
            </a:r>
          </a:p>
        </p:txBody>
      </p:sp>
      <p:sp>
        <p:nvSpPr>
          <p:cNvPr id="49" name="Rounded Rectangle 213">
            <a:extLst>
              <a:ext uri="{FF2B5EF4-FFF2-40B4-BE49-F238E27FC236}">
                <a16:creationId xmlns:a16="http://schemas.microsoft.com/office/drawing/2014/main" id="{D09855A9-126B-408A-BA2A-227120E96D9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44</a:t>
            </a:r>
          </a:p>
        </p:txBody>
      </p:sp>
      <p:sp>
        <p:nvSpPr>
          <p:cNvPr id="50" name="Rounded Rectangle 214">
            <a:extLst>
              <a:ext uri="{FF2B5EF4-FFF2-40B4-BE49-F238E27FC236}">
                <a16:creationId xmlns:a16="http://schemas.microsoft.com/office/drawing/2014/main" id="{87CDA975-181B-4997-AF06-15CB6C6CBA1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43</a:t>
            </a:r>
          </a:p>
        </p:txBody>
      </p:sp>
      <p:sp>
        <p:nvSpPr>
          <p:cNvPr id="51" name="Rounded Rectangle 215">
            <a:extLst>
              <a:ext uri="{FF2B5EF4-FFF2-40B4-BE49-F238E27FC236}">
                <a16:creationId xmlns:a16="http://schemas.microsoft.com/office/drawing/2014/main" id="{077300F0-D383-4439-AE90-ED19D845D53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42</a:t>
            </a:r>
          </a:p>
        </p:txBody>
      </p:sp>
      <p:sp>
        <p:nvSpPr>
          <p:cNvPr id="52" name="Rounded Rectangle 216">
            <a:extLst>
              <a:ext uri="{FF2B5EF4-FFF2-40B4-BE49-F238E27FC236}">
                <a16:creationId xmlns:a16="http://schemas.microsoft.com/office/drawing/2014/main" id="{45ED1807-620A-460C-855E-60CF6197EC1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41</a:t>
            </a:r>
          </a:p>
        </p:txBody>
      </p:sp>
      <p:sp>
        <p:nvSpPr>
          <p:cNvPr id="53" name="Rounded Rectangle 217">
            <a:extLst>
              <a:ext uri="{FF2B5EF4-FFF2-40B4-BE49-F238E27FC236}">
                <a16:creationId xmlns:a16="http://schemas.microsoft.com/office/drawing/2014/main" id="{3BEA1CAE-227B-40FA-8359-C1A20ED0386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40</a:t>
            </a:r>
          </a:p>
        </p:txBody>
      </p:sp>
      <p:sp>
        <p:nvSpPr>
          <p:cNvPr id="54" name="Rounded Rectangle 218">
            <a:extLst>
              <a:ext uri="{FF2B5EF4-FFF2-40B4-BE49-F238E27FC236}">
                <a16:creationId xmlns:a16="http://schemas.microsoft.com/office/drawing/2014/main" id="{B5F25D56-12CB-4868-A20F-FACC04248342}"/>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39</a:t>
            </a:r>
          </a:p>
        </p:txBody>
      </p:sp>
      <p:sp>
        <p:nvSpPr>
          <p:cNvPr id="55" name="Rounded Rectangle 219">
            <a:extLst>
              <a:ext uri="{FF2B5EF4-FFF2-40B4-BE49-F238E27FC236}">
                <a16:creationId xmlns:a16="http://schemas.microsoft.com/office/drawing/2014/main" id="{0171E8C4-0578-4D0E-ACEA-9684AC2DD89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38</a:t>
            </a:r>
          </a:p>
        </p:txBody>
      </p:sp>
      <p:sp>
        <p:nvSpPr>
          <p:cNvPr id="56" name="Rounded Rectangle 220">
            <a:extLst>
              <a:ext uri="{FF2B5EF4-FFF2-40B4-BE49-F238E27FC236}">
                <a16:creationId xmlns:a16="http://schemas.microsoft.com/office/drawing/2014/main" id="{1035674E-4561-4DD9-8971-1750E07EE5B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37</a:t>
            </a:r>
          </a:p>
        </p:txBody>
      </p:sp>
      <p:sp>
        <p:nvSpPr>
          <p:cNvPr id="57" name="Rounded Rectangle 221">
            <a:extLst>
              <a:ext uri="{FF2B5EF4-FFF2-40B4-BE49-F238E27FC236}">
                <a16:creationId xmlns:a16="http://schemas.microsoft.com/office/drawing/2014/main" id="{31160589-5B1B-4284-9A42-EE4AD82414D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36</a:t>
            </a:r>
          </a:p>
        </p:txBody>
      </p:sp>
      <p:sp>
        <p:nvSpPr>
          <p:cNvPr id="58" name="Rounded Rectangle 222">
            <a:extLst>
              <a:ext uri="{FF2B5EF4-FFF2-40B4-BE49-F238E27FC236}">
                <a16:creationId xmlns:a16="http://schemas.microsoft.com/office/drawing/2014/main" id="{6397A768-B968-4BF7-915C-2B6EACC6DFD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35</a:t>
            </a:r>
          </a:p>
        </p:txBody>
      </p:sp>
      <p:sp>
        <p:nvSpPr>
          <p:cNvPr id="59" name="Rounded Rectangle 223">
            <a:extLst>
              <a:ext uri="{FF2B5EF4-FFF2-40B4-BE49-F238E27FC236}">
                <a16:creationId xmlns:a16="http://schemas.microsoft.com/office/drawing/2014/main" id="{9A3B1873-1D2E-4046-A91F-7BFED6E2483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34</a:t>
            </a:r>
          </a:p>
        </p:txBody>
      </p:sp>
      <p:sp>
        <p:nvSpPr>
          <p:cNvPr id="60" name="Rounded Rectangle 224">
            <a:extLst>
              <a:ext uri="{FF2B5EF4-FFF2-40B4-BE49-F238E27FC236}">
                <a16:creationId xmlns:a16="http://schemas.microsoft.com/office/drawing/2014/main" id="{4CB57AC8-9238-40F9-9179-D6EEF5507C7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33</a:t>
            </a:r>
          </a:p>
        </p:txBody>
      </p:sp>
      <p:sp>
        <p:nvSpPr>
          <p:cNvPr id="61" name="Rounded Rectangle 225">
            <a:extLst>
              <a:ext uri="{FF2B5EF4-FFF2-40B4-BE49-F238E27FC236}">
                <a16:creationId xmlns:a16="http://schemas.microsoft.com/office/drawing/2014/main" id="{FFC29FF5-7FC9-406B-B05F-723431C17ED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32</a:t>
            </a:r>
          </a:p>
        </p:txBody>
      </p:sp>
      <p:sp>
        <p:nvSpPr>
          <p:cNvPr id="62" name="Rounded Rectangle 226">
            <a:extLst>
              <a:ext uri="{FF2B5EF4-FFF2-40B4-BE49-F238E27FC236}">
                <a16:creationId xmlns:a16="http://schemas.microsoft.com/office/drawing/2014/main" id="{A9A9E056-FD1D-4AD0-94C6-FAE3FED3173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31</a:t>
            </a:r>
          </a:p>
        </p:txBody>
      </p:sp>
      <p:sp>
        <p:nvSpPr>
          <p:cNvPr id="63" name="Rounded Rectangle 227">
            <a:extLst>
              <a:ext uri="{FF2B5EF4-FFF2-40B4-BE49-F238E27FC236}">
                <a16:creationId xmlns:a16="http://schemas.microsoft.com/office/drawing/2014/main" id="{7034C23E-D595-4FA4-A988-62FA676DBD6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30</a:t>
            </a:r>
          </a:p>
        </p:txBody>
      </p:sp>
      <p:sp>
        <p:nvSpPr>
          <p:cNvPr id="64" name="Rounded Rectangle 228">
            <a:extLst>
              <a:ext uri="{FF2B5EF4-FFF2-40B4-BE49-F238E27FC236}">
                <a16:creationId xmlns:a16="http://schemas.microsoft.com/office/drawing/2014/main" id="{083BF24D-B858-4189-85B8-10EE70E76B6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29</a:t>
            </a:r>
          </a:p>
        </p:txBody>
      </p:sp>
      <p:sp>
        <p:nvSpPr>
          <p:cNvPr id="65" name="Rounded Rectangle 229">
            <a:extLst>
              <a:ext uri="{FF2B5EF4-FFF2-40B4-BE49-F238E27FC236}">
                <a16:creationId xmlns:a16="http://schemas.microsoft.com/office/drawing/2014/main" id="{E01E9BBB-E0C3-467D-9BA7-7779700F158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28</a:t>
            </a:r>
          </a:p>
        </p:txBody>
      </p:sp>
      <p:sp>
        <p:nvSpPr>
          <p:cNvPr id="66" name="Rounded Rectangle 230">
            <a:extLst>
              <a:ext uri="{FF2B5EF4-FFF2-40B4-BE49-F238E27FC236}">
                <a16:creationId xmlns:a16="http://schemas.microsoft.com/office/drawing/2014/main" id="{ADA7C6C8-B455-4B24-9D7A-93142917DA5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27</a:t>
            </a:r>
          </a:p>
        </p:txBody>
      </p:sp>
      <p:sp>
        <p:nvSpPr>
          <p:cNvPr id="67" name="Rounded Rectangle 231">
            <a:extLst>
              <a:ext uri="{FF2B5EF4-FFF2-40B4-BE49-F238E27FC236}">
                <a16:creationId xmlns:a16="http://schemas.microsoft.com/office/drawing/2014/main" id="{FEBBA2BD-FB18-4491-B186-69DA78A6B1E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26</a:t>
            </a:r>
          </a:p>
        </p:txBody>
      </p:sp>
      <p:sp>
        <p:nvSpPr>
          <p:cNvPr id="68" name="Rounded Rectangle 232">
            <a:extLst>
              <a:ext uri="{FF2B5EF4-FFF2-40B4-BE49-F238E27FC236}">
                <a16:creationId xmlns:a16="http://schemas.microsoft.com/office/drawing/2014/main" id="{56A7A280-203F-4055-9ABC-29DF770D567D}"/>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25</a:t>
            </a:r>
          </a:p>
        </p:txBody>
      </p:sp>
      <p:sp>
        <p:nvSpPr>
          <p:cNvPr id="69" name="Rounded Rectangle 233">
            <a:extLst>
              <a:ext uri="{FF2B5EF4-FFF2-40B4-BE49-F238E27FC236}">
                <a16:creationId xmlns:a16="http://schemas.microsoft.com/office/drawing/2014/main" id="{973466B5-5232-49FC-AC51-D3BC3A6C0E5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24</a:t>
            </a:r>
          </a:p>
        </p:txBody>
      </p:sp>
      <p:sp>
        <p:nvSpPr>
          <p:cNvPr id="70" name="Rounded Rectangle 234">
            <a:extLst>
              <a:ext uri="{FF2B5EF4-FFF2-40B4-BE49-F238E27FC236}">
                <a16:creationId xmlns:a16="http://schemas.microsoft.com/office/drawing/2014/main" id="{64EC8B7E-1B47-4F0B-A34E-3B6E214A7E4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23</a:t>
            </a:r>
          </a:p>
        </p:txBody>
      </p:sp>
      <p:sp>
        <p:nvSpPr>
          <p:cNvPr id="71" name="Rounded Rectangle 235">
            <a:extLst>
              <a:ext uri="{FF2B5EF4-FFF2-40B4-BE49-F238E27FC236}">
                <a16:creationId xmlns:a16="http://schemas.microsoft.com/office/drawing/2014/main" id="{92EEB5F6-7B4C-4974-BB75-A5B274FE030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22</a:t>
            </a:r>
          </a:p>
        </p:txBody>
      </p:sp>
      <p:sp>
        <p:nvSpPr>
          <p:cNvPr id="72" name="Rounded Rectangle 236">
            <a:extLst>
              <a:ext uri="{FF2B5EF4-FFF2-40B4-BE49-F238E27FC236}">
                <a16:creationId xmlns:a16="http://schemas.microsoft.com/office/drawing/2014/main" id="{619CF7C6-6D22-4231-8078-F30536E37FA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21</a:t>
            </a:r>
          </a:p>
        </p:txBody>
      </p:sp>
      <p:sp>
        <p:nvSpPr>
          <p:cNvPr id="73" name="Rounded Rectangle 237">
            <a:extLst>
              <a:ext uri="{FF2B5EF4-FFF2-40B4-BE49-F238E27FC236}">
                <a16:creationId xmlns:a16="http://schemas.microsoft.com/office/drawing/2014/main" id="{D81EBBB5-8FAD-4DC4-B1BA-BE3E64FCAD2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20</a:t>
            </a:r>
          </a:p>
        </p:txBody>
      </p:sp>
      <p:sp>
        <p:nvSpPr>
          <p:cNvPr id="74" name="Rounded Rectangle 238">
            <a:extLst>
              <a:ext uri="{FF2B5EF4-FFF2-40B4-BE49-F238E27FC236}">
                <a16:creationId xmlns:a16="http://schemas.microsoft.com/office/drawing/2014/main" id="{33C645E4-BD1D-4E52-B0B0-D3A7753BCFD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19</a:t>
            </a:r>
          </a:p>
        </p:txBody>
      </p:sp>
      <p:sp>
        <p:nvSpPr>
          <p:cNvPr id="75" name="Rounded Rectangle 239">
            <a:extLst>
              <a:ext uri="{FF2B5EF4-FFF2-40B4-BE49-F238E27FC236}">
                <a16:creationId xmlns:a16="http://schemas.microsoft.com/office/drawing/2014/main" id="{E283BDCE-0BC7-4E3F-BAF6-A30D27E4AFD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18</a:t>
            </a:r>
          </a:p>
        </p:txBody>
      </p:sp>
      <p:sp>
        <p:nvSpPr>
          <p:cNvPr id="76" name="Rounded Rectangle 240">
            <a:extLst>
              <a:ext uri="{FF2B5EF4-FFF2-40B4-BE49-F238E27FC236}">
                <a16:creationId xmlns:a16="http://schemas.microsoft.com/office/drawing/2014/main" id="{4D7287BE-C7EB-48D6-873E-FE90173018E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17</a:t>
            </a:r>
          </a:p>
        </p:txBody>
      </p:sp>
      <p:sp>
        <p:nvSpPr>
          <p:cNvPr id="77" name="Rounded Rectangle 241">
            <a:extLst>
              <a:ext uri="{FF2B5EF4-FFF2-40B4-BE49-F238E27FC236}">
                <a16:creationId xmlns:a16="http://schemas.microsoft.com/office/drawing/2014/main" id="{94E21E03-05F3-421D-9049-88CE8B773EB1}"/>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16</a:t>
            </a:r>
          </a:p>
        </p:txBody>
      </p:sp>
      <p:sp>
        <p:nvSpPr>
          <p:cNvPr id="78" name="Rounded Rectangle 242">
            <a:extLst>
              <a:ext uri="{FF2B5EF4-FFF2-40B4-BE49-F238E27FC236}">
                <a16:creationId xmlns:a16="http://schemas.microsoft.com/office/drawing/2014/main" id="{0E17C952-603D-47A7-87A2-6091E41535DA}"/>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15</a:t>
            </a:r>
          </a:p>
        </p:txBody>
      </p:sp>
      <p:sp>
        <p:nvSpPr>
          <p:cNvPr id="79" name="Rounded Rectangle 243">
            <a:extLst>
              <a:ext uri="{FF2B5EF4-FFF2-40B4-BE49-F238E27FC236}">
                <a16:creationId xmlns:a16="http://schemas.microsoft.com/office/drawing/2014/main" id="{F89188BF-176C-4BDF-AA45-228A790C940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14</a:t>
            </a:r>
          </a:p>
        </p:txBody>
      </p:sp>
      <p:sp>
        <p:nvSpPr>
          <p:cNvPr id="80" name="Rounded Rectangle 244">
            <a:extLst>
              <a:ext uri="{FF2B5EF4-FFF2-40B4-BE49-F238E27FC236}">
                <a16:creationId xmlns:a16="http://schemas.microsoft.com/office/drawing/2014/main" id="{7A75D17E-2888-47A3-B6E4-A7DCEBF348D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13</a:t>
            </a:r>
          </a:p>
        </p:txBody>
      </p:sp>
      <p:sp>
        <p:nvSpPr>
          <p:cNvPr id="81" name="Rounded Rectangle 245">
            <a:extLst>
              <a:ext uri="{FF2B5EF4-FFF2-40B4-BE49-F238E27FC236}">
                <a16:creationId xmlns:a16="http://schemas.microsoft.com/office/drawing/2014/main" id="{242ED68E-8B66-48C6-836D-78FCE65D26D3}"/>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12</a:t>
            </a:r>
          </a:p>
        </p:txBody>
      </p:sp>
      <p:sp>
        <p:nvSpPr>
          <p:cNvPr id="82" name="Rounded Rectangle 246">
            <a:extLst>
              <a:ext uri="{FF2B5EF4-FFF2-40B4-BE49-F238E27FC236}">
                <a16:creationId xmlns:a16="http://schemas.microsoft.com/office/drawing/2014/main" id="{3EC61A6A-3B3E-4B10-9C1A-EA3741B0003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11</a:t>
            </a:r>
          </a:p>
        </p:txBody>
      </p:sp>
      <p:sp>
        <p:nvSpPr>
          <p:cNvPr id="83" name="Rounded Rectangle 247">
            <a:extLst>
              <a:ext uri="{FF2B5EF4-FFF2-40B4-BE49-F238E27FC236}">
                <a16:creationId xmlns:a16="http://schemas.microsoft.com/office/drawing/2014/main" id="{3EFC33E9-4B3E-4058-B1BA-DFEA9A861919}"/>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10</a:t>
            </a:r>
          </a:p>
        </p:txBody>
      </p:sp>
      <p:sp>
        <p:nvSpPr>
          <p:cNvPr id="84" name="Rounded Rectangle 248">
            <a:extLst>
              <a:ext uri="{FF2B5EF4-FFF2-40B4-BE49-F238E27FC236}">
                <a16:creationId xmlns:a16="http://schemas.microsoft.com/office/drawing/2014/main" id="{EB7474FD-72A2-4004-A9F7-CB80190CAD76}"/>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09</a:t>
            </a:r>
          </a:p>
        </p:txBody>
      </p:sp>
      <p:sp>
        <p:nvSpPr>
          <p:cNvPr id="85" name="Rounded Rectangle 249">
            <a:extLst>
              <a:ext uri="{FF2B5EF4-FFF2-40B4-BE49-F238E27FC236}">
                <a16:creationId xmlns:a16="http://schemas.microsoft.com/office/drawing/2014/main" id="{97684428-65B7-4D30-99E9-33BBB10FFD8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08</a:t>
            </a:r>
          </a:p>
        </p:txBody>
      </p:sp>
      <p:sp>
        <p:nvSpPr>
          <p:cNvPr id="86" name="Rounded Rectangle 250">
            <a:extLst>
              <a:ext uri="{FF2B5EF4-FFF2-40B4-BE49-F238E27FC236}">
                <a16:creationId xmlns:a16="http://schemas.microsoft.com/office/drawing/2014/main" id="{08F51A24-3C5F-4E28-BEF8-18729676C938}"/>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07</a:t>
            </a:r>
          </a:p>
        </p:txBody>
      </p:sp>
      <p:sp>
        <p:nvSpPr>
          <p:cNvPr id="87" name="Rounded Rectangle 251">
            <a:extLst>
              <a:ext uri="{FF2B5EF4-FFF2-40B4-BE49-F238E27FC236}">
                <a16:creationId xmlns:a16="http://schemas.microsoft.com/office/drawing/2014/main" id="{E2F32757-A8FC-47C2-B3FF-4DF838552D94}"/>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06</a:t>
            </a:r>
          </a:p>
        </p:txBody>
      </p:sp>
      <p:sp>
        <p:nvSpPr>
          <p:cNvPr id="88" name="Rounded Rectangle 252">
            <a:extLst>
              <a:ext uri="{FF2B5EF4-FFF2-40B4-BE49-F238E27FC236}">
                <a16:creationId xmlns:a16="http://schemas.microsoft.com/office/drawing/2014/main" id="{B213804C-63B0-4E49-9763-07FE22705AEF}"/>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05</a:t>
            </a:r>
          </a:p>
        </p:txBody>
      </p:sp>
      <p:sp>
        <p:nvSpPr>
          <p:cNvPr id="89" name="Rounded Rectangle 253">
            <a:extLst>
              <a:ext uri="{FF2B5EF4-FFF2-40B4-BE49-F238E27FC236}">
                <a16:creationId xmlns:a16="http://schemas.microsoft.com/office/drawing/2014/main" id="{3909EA1F-B0FB-40B0-9CED-82D73B0DE58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04</a:t>
            </a:r>
          </a:p>
        </p:txBody>
      </p:sp>
      <p:sp>
        <p:nvSpPr>
          <p:cNvPr id="90" name="Rounded Rectangle 254">
            <a:extLst>
              <a:ext uri="{FF2B5EF4-FFF2-40B4-BE49-F238E27FC236}">
                <a16:creationId xmlns:a16="http://schemas.microsoft.com/office/drawing/2014/main" id="{A2D3F239-A65F-4A3C-9F5A-C3820CFB29A0}"/>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03</a:t>
            </a:r>
          </a:p>
        </p:txBody>
      </p:sp>
      <p:sp>
        <p:nvSpPr>
          <p:cNvPr id="91" name="Rounded Rectangle 255">
            <a:extLst>
              <a:ext uri="{FF2B5EF4-FFF2-40B4-BE49-F238E27FC236}">
                <a16:creationId xmlns:a16="http://schemas.microsoft.com/office/drawing/2014/main" id="{A6FCECD0-4FEC-496F-949F-0D8D239DE25B}"/>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02</a:t>
            </a:r>
          </a:p>
        </p:txBody>
      </p:sp>
      <p:sp>
        <p:nvSpPr>
          <p:cNvPr id="92" name="Rounded Rectangle 256">
            <a:extLst>
              <a:ext uri="{FF2B5EF4-FFF2-40B4-BE49-F238E27FC236}">
                <a16:creationId xmlns:a16="http://schemas.microsoft.com/office/drawing/2014/main" id="{094DFD45-F16C-471A-88E5-45BBD3EF75FE}"/>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01</a:t>
            </a:r>
          </a:p>
        </p:txBody>
      </p:sp>
      <p:sp>
        <p:nvSpPr>
          <p:cNvPr id="93" name="Rounded Rectangle 257">
            <a:extLst>
              <a:ext uri="{FF2B5EF4-FFF2-40B4-BE49-F238E27FC236}">
                <a16:creationId xmlns:a16="http://schemas.microsoft.com/office/drawing/2014/main" id="{FC66980E-95BE-48A9-B68F-314B045B52A7}"/>
              </a:ext>
            </a:extLst>
          </p:cNvPr>
          <p:cNvSpPr/>
          <p:nvPr/>
        </p:nvSpPr>
        <p:spPr>
          <a:xfrm>
            <a:off x="8407400" y="4013200"/>
            <a:ext cx="12192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00</a:t>
            </a:r>
          </a:p>
        </p:txBody>
      </p:sp>
      <p:sp>
        <p:nvSpPr>
          <p:cNvPr id="94" name="Rounded Rectangle 258">
            <a:extLst>
              <a:ext uri="{FF2B5EF4-FFF2-40B4-BE49-F238E27FC236}">
                <a16:creationId xmlns:a16="http://schemas.microsoft.com/office/drawing/2014/main" id="{517A1E02-A992-405D-AE5C-40F599B2AEC3}"/>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solidFill>
                  <a:srgbClr val="FF0000"/>
                </a:solidFill>
                <a:latin typeface="Tahoma" pitchFamily="34" charset="0"/>
                <a:ea typeface="Tahoma" pitchFamily="34" charset="0"/>
                <a:cs typeface="Tahoma" pitchFamily="34" charset="0"/>
              </a:rPr>
              <a:t>0</a:t>
            </a:r>
          </a:p>
        </p:txBody>
      </p:sp>
      <p:sp>
        <p:nvSpPr>
          <p:cNvPr id="95" name="Rounded Rectangle 71">
            <a:extLst>
              <a:ext uri="{FF2B5EF4-FFF2-40B4-BE49-F238E27FC236}">
                <a16:creationId xmlns:a16="http://schemas.microsoft.com/office/drawing/2014/main" id="{88A91A13-5CC8-4D30-A63A-B963229B4F21}"/>
              </a:ext>
            </a:extLst>
          </p:cNvPr>
          <p:cNvSpPr/>
          <p:nvPr/>
        </p:nvSpPr>
        <p:spPr>
          <a:xfrm>
            <a:off x="7188200" y="4013200"/>
            <a:ext cx="914400" cy="83820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fontAlgn="auto">
              <a:spcBef>
                <a:spcPts val="0"/>
              </a:spcBef>
              <a:spcAft>
                <a:spcPts val="0"/>
              </a:spcAft>
              <a:defRPr/>
            </a:pPr>
            <a:r>
              <a:rPr lang="en-US" sz="4800" b="1">
                <a:latin typeface="Tahoma" pitchFamily="34" charset="0"/>
                <a:ea typeface="Tahoma" pitchFamily="34" charset="0"/>
                <a:cs typeface="Tahoma" pitchFamily="34" charset="0"/>
              </a:rPr>
              <a:t>0</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7"/>
                                        </p:tgtEl>
                                        <p:attrNameLst>
                                          <p:attrName>fillcolor</p:attrName>
                                        </p:attrNameLst>
                                      </p:cBhvr>
                                      <p:to>
                                        <a:srgbClr val="3399FF"/>
                                      </p:to>
                                    </p:animClr>
                                    <p:set>
                                      <p:cBhvr>
                                        <p:cTn id="7" dur="2000" fill="hold"/>
                                        <p:tgtEl>
                                          <p:spTgt spid="7"/>
                                        </p:tgtEl>
                                        <p:attrNameLst>
                                          <p:attrName>fill.type</p:attrName>
                                        </p:attrNameLst>
                                      </p:cBhvr>
                                      <p:to>
                                        <p:strVal val="solid"/>
                                      </p:to>
                                    </p:set>
                                    <p:set>
                                      <p:cBhvr>
                                        <p:cTn id="8" dur="2000" fill="hold"/>
                                        <p:tgtEl>
                                          <p:spTgt spid="7"/>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17"/>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2000" fill="hold"/>
                                        <p:tgtEl>
                                          <p:spTgt spid="12"/>
                                        </p:tgtEl>
                                        <p:attrNameLst>
                                          <p:attrName>fillcolor</p:attrName>
                                        </p:attrNameLst>
                                      </p:cBhvr>
                                      <p:to>
                                        <a:schemeClr val="accent2"/>
                                      </p:to>
                                    </p:animClr>
                                    <p:set>
                                      <p:cBhvr>
                                        <p:cTn id="14" dur="2000" fill="hold"/>
                                        <p:tgtEl>
                                          <p:spTgt spid="12"/>
                                        </p:tgtEl>
                                        <p:attrNameLst>
                                          <p:attrName>fill.type</p:attrName>
                                        </p:attrNameLst>
                                      </p:cBhvr>
                                      <p:to>
                                        <p:strVal val="solid"/>
                                      </p:to>
                                    </p:set>
                                    <p:set>
                                      <p:cBhvr>
                                        <p:cTn id="15" dur="2000" fill="hold"/>
                                        <p:tgtEl>
                                          <p:spTgt spid="12"/>
                                        </p:tgtEl>
                                        <p:attrNameLst>
                                          <p:attrName>fill.on</p:attrName>
                                        </p:attrNameLst>
                                      </p:cBhvr>
                                      <p:to>
                                        <p:strVal val="true"/>
                                      </p:to>
                                    </p:set>
                                  </p:childTnLst>
                                  <p:subTnLst>
                                    <p:audio>
                                      <p:cMediaNode>
                                        <p:cTn display="0" masterRel="sameClick">
                                          <p:stCondLst>
                                            <p:cond evt="begin" delay="0">
                                              <p:tn val="12"/>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11"/>
                                        </p:tgtEl>
                                        <p:attrNameLst>
                                          <p:attrName>fillcolor</p:attrName>
                                        </p:attrNameLst>
                                      </p:cBhvr>
                                      <p:to>
                                        <a:schemeClr val="accent2"/>
                                      </p:to>
                                    </p:animClr>
                                    <p:set>
                                      <p:cBhvr>
                                        <p:cTn id="21" dur="2000" fill="hold"/>
                                        <p:tgtEl>
                                          <p:spTgt spid="11"/>
                                        </p:tgtEl>
                                        <p:attrNameLst>
                                          <p:attrName>fill.type</p:attrName>
                                        </p:attrNameLst>
                                      </p:cBhvr>
                                      <p:to>
                                        <p:strVal val="solid"/>
                                      </p:to>
                                    </p:set>
                                    <p:set>
                                      <p:cBhvr>
                                        <p:cTn id="22" dur="2000" fill="hold"/>
                                        <p:tgtEl>
                                          <p:spTgt spid="11"/>
                                        </p:tgtEl>
                                        <p:attrNameLst>
                                          <p:attrName>fill.on</p:attrName>
                                        </p:attrNameLst>
                                      </p:cBhvr>
                                      <p:to>
                                        <p:strVal val="true"/>
                                      </p:to>
                                    </p:set>
                                  </p:childTnLst>
                                  <p:subTnLst>
                                    <p:audio>
                                      <p:cMediaNode>
                                        <p:cTn display="0" masterRel="sameClick">
                                          <p:stCondLst>
                                            <p:cond evt="begin" delay="0">
                                              <p:tn val="19"/>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5"/>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13"/>
                                        </p:tgtEl>
                                        <p:attrNameLst>
                                          <p:attrName>fillcolor</p:attrName>
                                        </p:attrNameLst>
                                      </p:cBhvr>
                                      <p:to>
                                        <a:schemeClr val="accent2"/>
                                      </p:to>
                                    </p:animClr>
                                    <p:set>
                                      <p:cBhvr>
                                        <p:cTn id="28" dur="2000" fill="hold"/>
                                        <p:tgtEl>
                                          <p:spTgt spid="13"/>
                                        </p:tgtEl>
                                        <p:attrNameLst>
                                          <p:attrName>fill.type</p:attrName>
                                        </p:attrNameLst>
                                      </p:cBhvr>
                                      <p:to>
                                        <p:strVal val="solid"/>
                                      </p:to>
                                    </p:set>
                                    <p:set>
                                      <p:cBhvr>
                                        <p:cTn id="29" dur="200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100"/>
                                        <p:tgtEl>
                                          <p:spTgt spid="32"/>
                                        </p:tgtEl>
                                      </p:cBhvr>
                                    </p:animEffect>
                                    <p:set>
                                      <p:cBhvr>
                                        <p:cTn id="35" dur="1" fill="hold">
                                          <p:stCondLst>
                                            <p:cond delay="99"/>
                                          </p:stCondLst>
                                        </p:cTn>
                                        <p:tgtEl>
                                          <p:spTgt spid="32"/>
                                        </p:tgtEl>
                                        <p:attrNameLst>
                                          <p:attrName>style.visibility</p:attrName>
                                        </p:attrNameLst>
                                      </p:cBhvr>
                                      <p:to>
                                        <p:strVal val="hidden"/>
                                      </p:to>
                                    </p:set>
                                  </p:childTnLst>
                                </p:cTn>
                              </p:par>
                              <p:par>
                                <p:cTn id="36" presetID="4" presetClass="entr" presetSubtype="16"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ox(in)">
                                      <p:cBhvr>
                                        <p:cTn id="38" dur="500"/>
                                        <p:tgtEl>
                                          <p:spTgt spid="30"/>
                                        </p:tgtEl>
                                      </p:cBhvr>
                                    </p:animEffect>
                                  </p:childTnLst>
                                </p:cTn>
                              </p:par>
                            </p:childTnLst>
                          </p:cTn>
                        </p:par>
                        <p:par>
                          <p:cTn id="39" fill="hold">
                            <p:stCondLst>
                              <p:cond delay="500"/>
                            </p:stCondLst>
                            <p:childTnLst>
                              <p:par>
                                <p:cTn id="40" presetID="4" presetClass="entr" presetSubtype="32" fill="hold" grpId="0" nodeType="after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box(out)">
                                      <p:cBhvr>
                                        <p:cTn id="42" dur="1000"/>
                                        <p:tgtEl>
                                          <p:spTgt spid="79"/>
                                        </p:tgtEl>
                                      </p:cBhvr>
                                    </p:animEffect>
                                  </p:childTnLst>
                                  <p:subTnLst>
                                    <p:audio>
                                      <p:cMediaNode>
                                        <p:cTn display="0" masterRel="sameClick">
                                          <p:stCondLst>
                                            <p:cond evt="begin" delay="0">
                                              <p:tn val="40"/>
                                            </p:cond>
                                          </p:stCondLst>
                                          <p:endCondLst>
                                            <p:cond evt="onStopAudio" delay="0">
                                              <p:tgtEl>
                                                <p:sldTgt/>
                                              </p:tgtEl>
                                            </p:cond>
                                          </p:endCondLst>
                                        </p:cTn>
                                        <p:tgtEl>
                                          <p:sndTgt r:embed="rId5" name="click.wav"/>
                                        </p:tgtEl>
                                      </p:cMediaNode>
                                    </p:audio>
                                  </p:subTnLst>
                                </p:cTn>
                              </p:par>
                            </p:childTnLst>
                          </p:cTn>
                        </p:par>
                        <p:par>
                          <p:cTn id="43" fill="hold">
                            <p:stCondLst>
                              <p:cond delay="1500"/>
                            </p:stCondLst>
                            <p:childTnLst>
                              <p:par>
                                <p:cTn id="44" presetID="4" presetClass="entr" presetSubtype="32" fill="hold" grpId="0" nodeType="after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box(out)">
                                      <p:cBhvr>
                                        <p:cTn id="46" dur="1000"/>
                                        <p:tgtEl>
                                          <p:spTgt spid="80"/>
                                        </p:tgtEl>
                                      </p:cBhvr>
                                    </p:animEffect>
                                  </p:childTnLst>
                                  <p:subTnLst>
                                    <p:audio>
                                      <p:cMediaNode>
                                        <p:cTn display="0" masterRel="sameClick">
                                          <p:stCondLst>
                                            <p:cond evt="begin" delay="0">
                                              <p:tn val="44"/>
                                            </p:cond>
                                          </p:stCondLst>
                                          <p:endCondLst>
                                            <p:cond evt="onStopAudio" delay="0">
                                              <p:tgtEl>
                                                <p:sldTgt/>
                                              </p:tgtEl>
                                            </p:cond>
                                          </p:endCondLst>
                                        </p:cTn>
                                        <p:tgtEl>
                                          <p:sndTgt r:embed="rId5" name="click.wav"/>
                                        </p:tgtEl>
                                      </p:cMediaNode>
                                    </p:audio>
                                  </p:subTnLst>
                                </p:cTn>
                              </p:par>
                            </p:childTnLst>
                          </p:cTn>
                        </p:par>
                        <p:par>
                          <p:cTn id="47" fill="hold">
                            <p:stCondLst>
                              <p:cond delay="2500"/>
                            </p:stCondLst>
                            <p:childTnLst>
                              <p:par>
                                <p:cTn id="48" presetID="4" presetClass="entr" presetSubtype="32" fill="hold" grpId="0" nodeType="afterEffect">
                                  <p:stCondLst>
                                    <p:cond delay="0"/>
                                  </p:stCondLst>
                                  <p:childTnLst>
                                    <p:set>
                                      <p:cBhvr>
                                        <p:cTn id="49" dur="1" fill="hold">
                                          <p:stCondLst>
                                            <p:cond delay="0"/>
                                          </p:stCondLst>
                                        </p:cTn>
                                        <p:tgtEl>
                                          <p:spTgt spid="81"/>
                                        </p:tgtEl>
                                        <p:attrNameLst>
                                          <p:attrName>style.visibility</p:attrName>
                                        </p:attrNameLst>
                                      </p:cBhvr>
                                      <p:to>
                                        <p:strVal val="visible"/>
                                      </p:to>
                                    </p:set>
                                    <p:animEffect transition="in" filter="box(out)">
                                      <p:cBhvr>
                                        <p:cTn id="50" dur="1000"/>
                                        <p:tgtEl>
                                          <p:spTgt spid="81"/>
                                        </p:tgtEl>
                                      </p:cBhvr>
                                    </p:animEffect>
                                  </p:childTnLst>
                                  <p:subTnLst>
                                    <p:audio>
                                      <p:cMediaNode>
                                        <p:cTn display="0" masterRel="sameClick">
                                          <p:stCondLst>
                                            <p:cond evt="begin" delay="0">
                                              <p:tn val="48"/>
                                            </p:cond>
                                          </p:stCondLst>
                                          <p:endCondLst>
                                            <p:cond evt="onStopAudio" delay="0">
                                              <p:tgtEl>
                                                <p:sldTgt/>
                                              </p:tgtEl>
                                            </p:cond>
                                          </p:endCondLst>
                                        </p:cTn>
                                        <p:tgtEl>
                                          <p:sndTgt r:embed="rId5" name="click.wav"/>
                                        </p:tgtEl>
                                      </p:cMediaNode>
                                    </p:audio>
                                  </p:subTnLst>
                                </p:cTn>
                              </p:par>
                            </p:childTnLst>
                          </p:cTn>
                        </p:par>
                        <p:par>
                          <p:cTn id="51" fill="hold">
                            <p:stCondLst>
                              <p:cond delay="3500"/>
                            </p:stCondLst>
                            <p:childTnLst>
                              <p:par>
                                <p:cTn id="52" presetID="4" presetClass="entr" presetSubtype="32" fill="hold" grpId="0" nodeType="afterEffect">
                                  <p:stCondLst>
                                    <p:cond delay="0"/>
                                  </p:stCondLst>
                                  <p:childTnLst>
                                    <p:set>
                                      <p:cBhvr>
                                        <p:cTn id="53" dur="1" fill="hold">
                                          <p:stCondLst>
                                            <p:cond delay="0"/>
                                          </p:stCondLst>
                                        </p:cTn>
                                        <p:tgtEl>
                                          <p:spTgt spid="82"/>
                                        </p:tgtEl>
                                        <p:attrNameLst>
                                          <p:attrName>style.visibility</p:attrName>
                                        </p:attrNameLst>
                                      </p:cBhvr>
                                      <p:to>
                                        <p:strVal val="visible"/>
                                      </p:to>
                                    </p:set>
                                    <p:animEffect transition="in" filter="box(out)">
                                      <p:cBhvr>
                                        <p:cTn id="54" dur="1000"/>
                                        <p:tgtEl>
                                          <p:spTgt spid="82"/>
                                        </p:tgtEl>
                                      </p:cBhvr>
                                    </p:animEffect>
                                  </p:childTnLst>
                                  <p:subTnLst>
                                    <p:audio>
                                      <p:cMediaNode>
                                        <p:cTn display="0" masterRel="sameClick">
                                          <p:stCondLst>
                                            <p:cond evt="begin" delay="0">
                                              <p:tn val="52"/>
                                            </p:cond>
                                          </p:stCondLst>
                                          <p:endCondLst>
                                            <p:cond evt="onStopAudio" delay="0">
                                              <p:tgtEl>
                                                <p:sldTgt/>
                                              </p:tgtEl>
                                            </p:cond>
                                          </p:endCondLst>
                                        </p:cTn>
                                        <p:tgtEl>
                                          <p:sndTgt r:embed="rId5" name="click.wav"/>
                                        </p:tgtEl>
                                      </p:cMediaNode>
                                    </p:audio>
                                  </p:subTnLst>
                                </p:cTn>
                              </p:par>
                            </p:childTnLst>
                          </p:cTn>
                        </p:par>
                        <p:par>
                          <p:cTn id="55" fill="hold">
                            <p:stCondLst>
                              <p:cond delay="4500"/>
                            </p:stCondLst>
                            <p:childTnLst>
                              <p:par>
                                <p:cTn id="56" presetID="4" presetClass="entr" presetSubtype="32" fill="hold" grpId="0" nodeType="afterEffect">
                                  <p:stCondLst>
                                    <p:cond delay="0"/>
                                  </p:stCondLst>
                                  <p:childTnLst>
                                    <p:set>
                                      <p:cBhvr>
                                        <p:cTn id="57" dur="1" fill="hold">
                                          <p:stCondLst>
                                            <p:cond delay="0"/>
                                          </p:stCondLst>
                                        </p:cTn>
                                        <p:tgtEl>
                                          <p:spTgt spid="83"/>
                                        </p:tgtEl>
                                        <p:attrNameLst>
                                          <p:attrName>style.visibility</p:attrName>
                                        </p:attrNameLst>
                                      </p:cBhvr>
                                      <p:to>
                                        <p:strVal val="visible"/>
                                      </p:to>
                                    </p:set>
                                    <p:animEffect transition="in" filter="box(out)">
                                      <p:cBhvr>
                                        <p:cTn id="58" dur="1000"/>
                                        <p:tgtEl>
                                          <p:spTgt spid="83"/>
                                        </p:tgtEl>
                                      </p:cBhvr>
                                    </p:animEffect>
                                  </p:childTnLst>
                                  <p:subTnLst>
                                    <p:audio>
                                      <p:cMediaNode>
                                        <p:cTn display="0" masterRel="sameClick">
                                          <p:stCondLst>
                                            <p:cond evt="begin" delay="0">
                                              <p:tn val="56"/>
                                            </p:cond>
                                          </p:stCondLst>
                                          <p:endCondLst>
                                            <p:cond evt="onStopAudio" delay="0">
                                              <p:tgtEl>
                                                <p:sldTgt/>
                                              </p:tgtEl>
                                            </p:cond>
                                          </p:endCondLst>
                                        </p:cTn>
                                        <p:tgtEl>
                                          <p:sndTgt r:embed="rId5" name="click.wav"/>
                                        </p:tgtEl>
                                      </p:cMediaNode>
                                    </p:audio>
                                  </p:subTnLst>
                                </p:cTn>
                              </p:par>
                            </p:childTnLst>
                          </p:cTn>
                        </p:par>
                        <p:par>
                          <p:cTn id="59" fill="hold">
                            <p:stCondLst>
                              <p:cond delay="5500"/>
                            </p:stCondLst>
                            <p:childTnLst>
                              <p:par>
                                <p:cTn id="60" presetID="4" presetClass="entr" presetSubtype="32" fill="hold" grpId="0" nodeType="afterEffect">
                                  <p:stCondLst>
                                    <p:cond delay="0"/>
                                  </p:stCondLst>
                                  <p:childTnLst>
                                    <p:set>
                                      <p:cBhvr>
                                        <p:cTn id="61" dur="1" fill="hold">
                                          <p:stCondLst>
                                            <p:cond delay="0"/>
                                          </p:stCondLst>
                                        </p:cTn>
                                        <p:tgtEl>
                                          <p:spTgt spid="84"/>
                                        </p:tgtEl>
                                        <p:attrNameLst>
                                          <p:attrName>style.visibility</p:attrName>
                                        </p:attrNameLst>
                                      </p:cBhvr>
                                      <p:to>
                                        <p:strVal val="visible"/>
                                      </p:to>
                                    </p:set>
                                    <p:animEffect transition="in" filter="box(out)">
                                      <p:cBhvr>
                                        <p:cTn id="62" dur="1000"/>
                                        <p:tgtEl>
                                          <p:spTgt spid="84"/>
                                        </p:tgtEl>
                                      </p:cBhvr>
                                    </p:animEffect>
                                  </p:childTnLst>
                                  <p:subTnLst>
                                    <p:audio>
                                      <p:cMediaNode>
                                        <p:cTn display="0" masterRel="sameClick">
                                          <p:stCondLst>
                                            <p:cond evt="begin" delay="0">
                                              <p:tn val="60"/>
                                            </p:cond>
                                          </p:stCondLst>
                                          <p:endCondLst>
                                            <p:cond evt="onStopAudio" delay="0">
                                              <p:tgtEl>
                                                <p:sldTgt/>
                                              </p:tgtEl>
                                            </p:cond>
                                          </p:endCondLst>
                                        </p:cTn>
                                        <p:tgtEl>
                                          <p:sndTgt r:embed="rId5" name="click.wav"/>
                                        </p:tgtEl>
                                      </p:cMediaNode>
                                    </p:audio>
                                  </p:subTnLst>
                                </p:cTn>
                              </p:par>
                            </p:childTnLst>
                          </p:cTn>
                        </p:par>
                        <p:par>
                          <p:cTn id="63" fill="hold">
                            <p:stCondLst>
                              <p:cond delay="6500"/>
                            </p:stCondLst>
                            <p:childTnLst>
                              <p:par>
                                <p:cTn id="64" presetID="4" presetClass="entr" presetSubtype="32" fill="hold" grpId="0" nodeType="afterEffect">
                                  <p:stCondLst>
                                    <p:cond delay="0"/>
                                  </p:stCondLst>
                                  <p:childTnLst>
                                    <p:set>
                                      <p:cBhvr>
                                        <p:cTn id="65" dur="1" fill="hold">
                                          <p:stCondLst>
                                            <p:cond delay="0"/>
                                          </p:stCondLst>
                                        </p:cTn>
                                        <p:tgtEl>
                                          <p:spTgt spid="85"/>
                                        </p:tgtEl>
                                        <p:attrNameLst>
                                          <p:attrName>style.visibility</p:attrName>
                                        </p:attrNameLst>
                                      </p:cBhvr>
                                      <p:to>
                                        <p:strVal val="visible"/>
                                      </p:to>
                                    </p:set>
                                    <p:animEffect transition="in" filter="box(out)">
                                      <p:cBhvr>
                                        <p:cTn id="66" dur="1000"/>
                                        <p:tgtEl>
                                          <p:spTgt spid="85"/>
                                        </p:tgtEl>
                                      </p:cBhvr>
                                    </p:animEffec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par>
                          <p:cTn id="67" fill="hold">
                            <p:stCondLst>
                              <p:cond delay="7500"/>
                            </p:stCondLst>
                            <p:childTnLst>
                              <p:par>
                                <p:cTn id="68" presetID="4" presetClass="entr" presetSubtype="32" fill="hold" grpId="0" nodeType="afterEffect">
                                  <p:stCondLst>
                                    <p:cond delay="0"/>
                                  </p:stCondLst>
                                  <p:childTnLst>
                                    <p:set>
                                      <p:cBhvr>
                                        <p:cTn id="69" dur="1" fill="hold">
                                          <p:stCondLst>
                                            <p:cond delay="0"/>
                                          </p:stCondLst>
                                        </p:cTn>
                                        <p:tgtEl>
                                          <p:spTgt spid="86"/>
                                        </p:tgtEl>
                                        <p:attrNameLst>
                                          <p:attrName>style.visibility</p:attrName>
                                        </p:attrNameLst>
                                      </p:cBhvr>
                                      <p:to>
                                        <p:strVal val="visible"/>
                                      </p:to>
                                    </p:set>
                                    <p:animEffect transition="in" filter="box(out)">
                                      <p:cBhvr>
                                        <p:cTn id="70" dur="1000"/>
                                        <p:tgtEl>
                                          <p:spTgt spid="86"/>
                                        </p:tgtEl>
                                      </p:cBhvr>
                                    </p:animEffect>
                                  </p:childTnLst>
                                  <p:subTnLst>
                                    <p:audio>
                                      <p:cMediaNode>
                                        <p:cTn display="0" masterRel="sameClick">
                                          <p:stCondLst>
                                            <p:cond evt="begin" delay="0">
                                              <p:tn val="68"/>
                                            </p:cond>
                                          </p:stCondLst>
                                          <p:endCondLst>
                                            <p:cond evt="onStopAudio" delay="0">
                                              <p:tgtEl>
                                                <p:sldTgt/>
                                              </p:tgtEl>
                                            </p:cond>
                                          </p:endCondLst>
                                        </p:cTn>
                                        <p:tgtEl>
                                          <p:sndTgt r:embed="rId5" name="click.wav"/>
                                        </p:tgtEl>
                                      </p:cMediaNode>
                                    </p:audio>
                                  </p:subTnLst>
                                </p:cTn>
                              </p:par>
                            </p:childTnLst>
                          </p:cTn>
                        </p:par>
                        <p:par>
                          <p:cTn id="71" fill="hold">
                            <p:stCondLst>
                              <p:cond delay="8500"/>
                            </p:stCondLst>
                            <p:childTnLst>
                              <p:par>
                                <p:cTn id="72" presetID="4" presetClass="entr" presetSubtype="32" fill="hold" grpId="0" nodeType="afterEffect">
                                  <p:stCondLst>
                                    <p:cond delay="0"/>
                                  </p:stCondLst>
                                  <p:childTnLst>
                                    <p:set>
                                      <p:cBhvr>
                                        <p:cTn id="73" dur="1" fill="hold">
                                          <p:stCondLst>
                                            <p:cond delay="0"/>
                                          </p:stCondLst>
                                        </p:cTn>
                                        <p:tgtEl>
                                          <p:spTgt spid="87"/>
                                        </p:tgtEl>
                                        <p:attrNameLst>
                                          <p:attrName>style.visibility</p:attrName>
                                        </p:attrNameLst>
                                      </p:cBhvr>
                                      <p:to>
                                        <p:strVal val="visible"/>
                                      </p:to>
                                    </p:set>
                                    <p:animEffect transition="in" filter="box(out)">
                                      <p:cBhvr>
                                        <p:cTn id="74" dur="1000"/>
                                        <p:tgtEl>
                                          <p:spTgt spid="87"/>
                                        </p:tgtEl>
                                      </p:cBhvr>
                                    </p:animEffect>
                                  </p:childTnLst>
                                  <p:subTnLst>
                                    <p:audio>
                                      <p:cMediaNode>
                                        <p:cTn display="0" masterRel="sameClick">
                                          <p:stCondLst>
                                            <p:cond evt="begin" delay="0">
                                              <p:tn val="72"/>
                                            </p:cond>
                                          </p:stCondLst>
                                          <p:endCondLst>
                                            <p:cond evt="onStopAudio" delay="0">
                                              <p:tgtEl>
                                                <p:sldTgt/>
                                              </p:tgtEl>
                                            </p:cond>
                                          </p:endCondLst>
                                        </p:cTn>
                                        <p:tgtEl>
                                          <p:sndTgt r:embed="rId5" name="click.wav"/>
                                        </p:tgtEl>
                                      </p:cMediaNode>
                                    </p:audio>
                                  </p:subTnLst>
                                </p:cTn>
                              </p:par>
                            </p:childTnLst>
                          </p:cTn>
                        </p:par>
                        <p:par>
                          <p:cTn id="75" fill="hold">
                            <p:stCondLst>
                              <p:cond delay="9500"/>
                            </p:stCondLst>
                            <p:childTnLst>
                              <p:par>
                                <p:cTn id="76" presetID="4" presetClass="entr" presetSubtype="32" fill="hold" grpId="0" nodeType="afterEffect">
                                  <p:stCondLst>
                                    <p:cond delay="0"/>
                                  </p:stCondLst>
                                  <p:childTnLst>
                                    <p:set>
                                      <p:cBhvr>
                                        <p:cTn id="77" dur="1" fill="hold">
                                          <p:stCondLst>
                                            <p:cond delay="0"/>
                                          </p:stCondLst>
                                        </p:cTn>
                                        <p:tgtEl>
                                          <p:spTgt spid="88"/>
                                        </p:tgtEl>
                                        <p:attrNameLst>
                                          <p:attrName>style.visibility</p:attrName>
                                        </p:attrNameLst>
                                      </p:cBhvr>
                                      <p:to>
                                        <p:strVal val="visible"/>
                                      </p:to>
                                    </p:set>
                                    <p:animEffect transition="in" filter="box(out)">
                                      <p:cBhvr>
                                        <p:cTn id="78" dur="1000"/>
                                        <p:tgtEl>
                                          <p:spTgt spid="88"/>
                                        </p:tgtEl>
                                      </p:cBhvr>
                                    </p:animEffect>
                                  </p:childTnLst>
                                  <p:subTnLst>
                                    <p:audio>
                                      <p:cMediaNode>
                                        <p:cTn display="0" masterRel="sameClick">
                                          <p:stCondLst>
                                            <p:cond evt="begin" delay="0">
                                              <p:tn val="76"/>
                                            </p:cond>
                                          </p:stCondLst>
                                          <p:endCondLst>
                                            <p:cond evt="onStopAudio" delay="0">
                                              <p:tgtEl>
                                                <p:sldTgt/>
                                              </p:tgtEl>
                                            </p:cond>
                                          </p:endCondLst>
                                        </p:cTn>
                                        <p:tgtEl>
                                          <p:sndTgt r:embed="rId6" name="hammer.wav"/>
                                        </p:tgtEl>
                                      </p:cMediaNode>
                                    </p:audio>
                                  </p:subTnLst>
                                </p:cTn>
                              </p:par>
                            </p:childTnLst>
                          </p:cTn>
                        </p:par>
                        <p:par>
                          <p:cTn id="79" fill="hold">
                            <p:stCondLst>
                              <p:cond delay="10500"/>
                            </p:stCondLst>
                            <p:childTnLst>
                              <p:par>
                                <p:cTn id="80" presetID="4" presetClass="entr" presetSubtype="32" fill="hold" grpId="0" nodeType="afterEffect">
                                  <p:stCondLst>
                                    <p:cond delay="0"/>
                                  </p:stCondLst>
                                  <p:childTnLst>
                                    <p:set>
                                      <p:cBhvr>
                                        <p:cTn id="81" dur="1" fill="hold">
                                          <p:stCondLst>
                                            <p:cond delay="0"/>
                                          </p:stCondLst>
                                        </p:cTn>
                                        <p:tgtEl>
                                          <p:spTgt spid="89"/>
                                        </p:tgtEl>
                                        <p:attrNameLst>
                                          <p:attrName>style.visibility</p:attrName>
                                        </p:attrNameLst>
                                      </p:cBhvr>
                                      <p:to>
                                        <p:strVal val="visible"/>
                                      </p:to>
                                    </p:set>
                                    <p:animEffect transition="in" filter="box(out)">
                                      <p:cBhvr>
                                        <p:cTn id="82" dur="1000"/>
                                        <p:tgtEl>
                                          <p:spTgt spid="89"/>
                                        </p:tgtEl>
                                      </p:cBhvr>
                                    </p:animEffect>
                                  </p:childTnLst>
                                  <p:subTnLst>
                                    <p:audio>
                                      <p:cMediaNode>
                                        <p:cTn display="0" masterRel="sameClick">
                                          <p:stCondLst>
                                            <p:cond evt="begin" delay="0">
                                              <p:tn val="80"/>
                                            </p:cond>
                                          </p:stCondLst>
                                          <p:endCondLst>
                                            <p:cond evt="onStopAudio" delay="0">
                                              <p:tgtEl>
                                                <p:sldTgt/>
                                              </p:tgtEl>
                                            </p:cond>
                                          </p:endCondLst>
                                        </p:cTn>
                                        <p:tgtEl>
                                          <p:sndTgt r:embed="rId6" name="hammer.wav"/>
                                        </p:tgtEl>
                                      </p:cMediaNode>
                                    </p:audio>
                                  </p:subTnLst>
                                </p:cTn>
                              </p:par>
                            </p:childTnLst>
                          </p:cTn>
                        </p:par>
                        <p:par>
                          <p:cTn id="83" fill="hold">
                            <p:stCondLst>
                              <p:cond delay="11500"/>
                            </p:stCondLst>
                            <p:childTnLst>
                              <p:par>
                                <p:cTn id="84" presetID="4" presetClass="entr" presetSubtype="32" fill="hold" grpId="0" nodeType="afterEffect">
                                  <p:stCondLst>
                                    <p:cond delay="0"/>
                                  </p:stCondLst>
                                  <p:childTnLst>
                                    <p:set>
                                      <p:cBhvr>
                                        <p:cTn id="85" dur="1" fill="hold">
                                          <p:stCondLst>
                                            <p:cond delay="0"/>
                                          </p:stCondLst>
                                        </p:cTn>
                                        <p:tgtEl>
                                          <p:spTgt spid="90"/>
                                        </p:tgtEl>
                                        <p:attrNameLst>
                                          <p:attrName>style.visibility</p:attrName>
                                        </p:attrNameLst>
                                      </p:cBhvr>
                                      <p:to>
                                        <p:strVal val="visible"/>
                                      </p:to>
                                    </p:set>
                                    <p:animEffect transition="in" filter="box(out)">
                                      <p:cBhvr>
                                        <p:cTn id="86" dur="1000"/>
                                        <p:tgtEl>
                                          <p:spTgt spid="90"/>
                                        </p:tgtEl>
                                      </p:cBhvr>
                                    </p:animEffect>
                                  </p:childTnLst>
                                  <p:subTnLst>
                                    <p:audio>
                                      <p:cMediaNode>
                                        <p:cTn display="0" masterRel="sameClick">
                                          <p:stCondLst>
                                            <p:cond evt="begin" delay="0">
                                              <p:tn val="84"/>
                                            </p:cond>
                                          </p:stCondLst>
                                          <p:endCondLst>
                                            <p:cond evt="onStopAudio" delay="0">
                                              <p:tgtEl>
                                                <p:sldTgt/>
                                              </p:tgtEl>
                                            </p:cond>
                                          </p:endCondLst>
                                        </p:cTn>
                                        <p:tgtEl>
                                          <p:sndTgt r:embed="rId6" name="hammer.wav"/>
                                        </p:tgtEl>
                                      </p:cMediaNode>
                                    </p:audio>
                                  </p:subTnLst>
                                </p:cTn>
                              </p:par>
                            </p:childTnLst>
                          </p:cTn>
                        </p:par>
                        <p:par>
                          <p:cTn id="87" fill="hold">
                            <p:stCondLst>
                              <p:cond delay="12500"/>
                            </p:stCondLst>
                            <p:childTnLst>
                              <p:par>
                                <p:cTn id="88" presetID="4" presetClass="entr" presetSubtype="32" fill="hold" grpId="0" nodeType="afterEffect">
                                  <p:stCondLst>
                                    <p:cond delay="0"/>
                                  </p:stCondLst>
                                  <p:childTnLst>
                                    <p:set>
                                      <p:cBhvr>
                                        <p:cTn id="89" dur="1" fill="hold">
                                          <p:stCondLst>
                                            <p:cond delay="0"/>
                                          </p:stCondLst>
                                        </p:cTn>
                                        <p:tgtEl>
                                          <p:spTgt spid="91"/>
                                        </p:tgtEl>
                                        <p:attrNameLst>
                                          <p:attrName>style.visibility</p:attrName>
                                        </p:attrNameLst>
                                      </p:cBhvr>
                                      <p:to>
                                        <p:strVal val="visible"/>
                                      </p:to>
                                    </p:set>
                                    <p:animEffect transition="in" filter="box(out)">
                                      <p:cBhvr>
                                        <p:cTn id="90" dur="1000"/>
                                        <p:tgtEl>
                                          <p:spTgt spid="91"/>
                                        </p:tgtEl>
                                      </p:cBhvr>
                                    </p:animEffect>
                                  </p:childTnLst>
                                  <p:subTnLst>
                                    <p:audio>
                                      <p:cMediaNode>
                                        <p:cTn display="0" masterRel="sameClick">
                                          <p:stCondLst>
                                            <p:cond evt="begin" delay="0">
                                              <p:tn val="88"/>
                                            </p:cond>
                                          </p:stCondLst>
                                          <p:endCondLst>
                                            <p:cond evt="onStopAudio" delay="0">
                                              <p:tgtEl>
                                                <p:sldTgt/>
                                              </p:tgtEl>
                                            </p:cond>
                                          </p:endCondLst>
                                        </p:cTn>
                                        <p:tgtEl>
                                          <p:sndTgt r:embed="rId6" name="hammer.wav"/>
                                        </p:tgtEl>
                                      </p:cMediaNode>
                                    </p:audio>
                                  </p:subTnLst>
                                </p:cTn>
                              </p:par>
                            </p:childTnLst>
                          </p:cTn>
                        </p:par>
                        <p:par>
                          <p:cTn id="91" fill="hold">
                            <p:stCondLst>
                              <p:cond delay="13500"/>
                            </p:stCondLst>
                            <p:childTnLst>
                              <p:par>
                                <p:cTn id="92" presetID="4" presetClass="entr" presetSubtype="32" fill="hold" grpId="0" nodeType="afterEffect">
                                  <p:stCondLst>
                                    <p:cond delay="0"/>
                                  </p:stCondLst>
                                  <p:childTnLst>
                                    <p:set>
                                      <p:cBhvr>
                                        <p:cTn id="93" dur="1" fill="hold">
                                          <p:stCondLst>
                                            <p:cond delay="0"/>
                                          </p:stCondLst>
                                        </p:cTn>
                                        <p:tgtEl>
                                          <p:spTgt spid="92"/>
                                        </p:tgtEl>
                                        <p:attrNameLst>
                                          <p:attrName>style.visibility</p:attrName>
                                        </p:attrNameLst>
                                      </p:cBhvr>
                                      <p:to>
                                        <p:strVal val="visible"/>
                                      </p:to>
                                    </p:set>
                                    <p:animEffect transition="in" filter="box(out)">
                                      <p:cBhvr>
                                        <p:cTn id="94" dur="1000"/>
                                        <p:tgtEl>
                                          <p:spTgt spid="92"/>
                                        </p:tgtEl>
                                      </p:cBhvr>
                                    </p:animEffect>
                                  </p:childTnLst>
                                  <p:subTnLst>
                                    <p:audio>
                                      <p:cMediaNode>
                                        <p:cTn display="0" masterRel="sameClick">
                                          <p:stCondLst>
                                            <p:cond evt="begin" delay="0">
                                              <p:tn val="92"/>
                                            </p:cond>
                                          </p:stCondLst>
                                          <p:endCondLst>
                                            <p:cond evt="onStopAudio" delay="0">
                                              <p:tgtEl>
                                                <p:sldTgt/>
                                              </p:tgtEl>
                                            </p:cond>
                                          </p:endCondLst>
                                        </p:cTn>
                                        <p:tgtEl>
                                          <p:sndTgt r:embed="rId6" name="hammer.wav"/>
                                        </p:tgtEl>
                                      </p:cMediaNode>
                                    </p:audio>
                                  </p:subTnLst>
                                </p:cTn>
                              </p:par>
                            </p:childTnLst>
                          </p:cTn>
                        </p:par>
                        <p:par>
                          <p:cTn id="95" fill="hold">
                            <p:stCondLst>
                              <p:cond delay="14500"/>
                            </p:stCondLst>
                            <p:childTnLst>
                              <p:par>
                                <p:cTn id="96" presetID="4" presetClass="entr" presetSubtype="32" fill="hold" grpId="0" nodeType="afterEffect">
                                  <p:stCondLst>
                                    <p:cond delay="0"/>
                                  </p:stCondLst>
                                  <p:childTnLst>
                                    <p:set>
                                      <p:cBhvr>
                                        <p:cTn id="97" dur="1" fill="hold">
                                          <p:stCondLst>
                                            <p:cond delay="0"/>
                                          </p:stCondLst>
                                        </p:cTn>
                                        <p:tgtEl>
                                          <p:spTgt spid="93"/>
                                        </p:tgtEl>
                                        <p:attrNameLst>
                                          <p:attrName>style.visibility</p:attrName>
                                        </p:attrNameLst>
                                      </p:cBhvr>
                                      <p:to>
                                        <p:strVal val="visible"/>
                                      </p:to>
                                    </p:set>
                                    <p:animEffect transition="in" filter="box(out)">
                                      <p:cBhvr>
                                        <p:cTn id="98" dur="1000"/>
                                        <p:tgtEl>
                                          <p:spTgt spid="93"/>
                                        </p:tgtEl>
                                      </p:cBhvr>
                                    </p:animEffect>
                                  </p:childTnLst>
                                  <p:subTnLst>
                                    <p:audio>
                                      <p:cMediaNode>
                                        <p:cTn display="0" masterRel="sameClick">
                                          <p:stCondLst>
                                            <p:cond evt="begin" delay="0">
                                              <p:tn val="96"/>
                                            </p:cond>
                                          </p:stCondLst>
                                          <p:endCondLst>
                                            <p:cond evt="onStopAudio" delay="0">
                                              <p:tgtEl>
                                                <p:sldTgt/>
                                              </p:tgtEl>
                                            </p:cond>
                                          </p:endCondLst>
                                        </p:cTn>
                                        <p:tgtEl>
                                          <p:sndTgt r:embed="rId7" name="drumroll.wav"/>
                                        </p:tgtEl>
                                      </p:cMediaNode>
                                    </p:audio>
                                  </p:subTnLst>
                                </p:cTn>
                              </p:par>
                              <p:par>
                                <p:cTn id="99" presetID="4" presetClass="entr" presetSubtype="32" fill="hold" grpId="0" nodeType="withEffect">
                                  <p:stCondLst>
                                    <p:cond delay="0"/>
                                  </p:stCondLst>
                                  <p:childTnLst>
                                    <p:set>
                                      <p:cBhvr>
                                        <p:cTn id="100" dur="1" fill="hold">
                                          <p:stCondLst>
                                            <p:cond delay="0"/>
                                          </p:stCondLst>
                                        </p:cTn>
                                        <p:tgtEl>
                                          <p:spTgt spid="94"/>
                                        </p:tgtEl>
                                        <p:attrNameLst>
                                          <p:attrName>style.visibility</p:attrName>
                                        </p:attrNameLst>
                                      </p:cBhvr>
                                      <p:to>
                                        <p:strVal val="visible"/>
                                      </p:to>
                                    </p:set>
                                    <p:animEffect transition="in" filter="box(out)">
                                      <p:cBhvr>
                                        <p:cTn id="101" dur="1000"/>
                                        <p:tgtEl>
                                          <p:spTgt spid="94"/>
                                        </p:tgtEl>
                                      </p:cBhvr>
                                    </p:animEffect>
                                  </p:childTnLst>
                                  <p:subTnLst>
                                    <p:audio>
                                      <p:cMediaNode>
                                        <p:cTn display="0" masterRel="sameClick">
                                          <p:stCondLst>
                                            <p:cond evt="begin" delay="0">
                                              <p:tn val="99"/>
                                            </p:cond>
                                          </p:stCondLst>
                                          <p:endCondLst>
                                            <p:cond evt="onStopAudio" delay="0">
                                              <p:tgtEl>
                                                <p:sldTgt/>
                                              </p:tgtEl>
                                            </p:cond>
                                          </p:endCondLst>
                                        </p:cTn>
                                        <p:tgtEl>
                                          <p:sndTgt r:embed="rId7" name="drumroll.wav"/>
                                        </p:tgtEl>
                                      </p:cMediaNode>
                                    </p:audio>
                                  </p:subTnLst>
                                </p:cTn>
                              </p:par>
                              <p:par>
                                <p:cTn id="102" presetID="4" presetClass="exit" presetSubtype="16" fill="hold" grpId="0" nodeType="withEffect">
                                  <p:stCondLst>
                                    <p:cond delay="0"/>
                                  </p:stCondLst>
                                  <p:childTnLst>
                                    <p:animEffect transition="out" filter="box(in)">
                                      <p:cBhvr>
                                        <p:cTn id="103" dur="500"/>
                                        <p:tgtEl>
                                          <p:spTgt spid="31"/>
                                        </p:tgtEl>
                                      </p:cBhvr>
                                    </p:animEffect>
                                    <p:set>
                                      <p:cBhvr>
                                        <p:cTn id="104" dur="1" fill="hold">
                                          <p:stCondLst>
                                            <p:cond delay="499"/>
                                          </p:stCondLst>
                                        </p:cTn>
                                        <p:tgtEl>
                                          <p:spTgt spid="31"/>
                                        </p:tgtEl>
                                        <p:attrNameLst>
                                          <p:attrName>style.visibility</p:attrName>
                                        </p:attrNameLst>
                                      </p:cBhvr>
                                      <p:to>
                                        <p:strVal val="hidden"/>
                                      </p:to>
                                    </p:set>
                                  </p:childTnLst>
                                </p:cTn>
                              </p:par>
                            </p:childTnLst>
                          </p:cTn>
                        </p:par>
                        <p:par>
                          <p:cTn id="105" fill="hold">
                            <p:stCondLst>
                              <p:cond delay="15500"/>
                            </p:stCondLst>
                            <p:childTnLst>
                              <p:par>
                                <p:cTn id="106" presetID="20" presetClass="emph" presetSubtype="0" repeatCount="5000" fill="hold" nodeType="afterEffect">
                                  <p:stCondLst>
                                    <p:cond delay="0"/>
                                  </p:stCondLst>
                                  <p:iterate type="lt">
                                    <p:tmPct val="10000"/>
                                  </p:iterate>
                                  <p:childTnLst>
                                    <p:set>
                                      <p:cBhvr override="childStyle">
                                        <p:cTn id="107" dur="500" autoRev="1" fill="hold"/>
                                        <p:tgtEl>
                                          <p:spTgt spid="26">
                                            <p:txEl>
                                              <p:pRg st="0" end="0"/>
                                            </p:txEl>
                                          </p:spTgt>
                                        </p:tgtEl>
                                        <p:attrNameLst>
                                          <p:attrName>style.color</p:attrName>
                                        </p:attrNameLst>
                                      </p:cBhvr>
                                      <p:to>
                                        <p:clrVal>
                                          <a:schemeClr val="accent2"/>
                                        </p:clrVal>
                                      </p:to>
                                    </p:set>
                                    <p:set>
                                      <p:cBhvr>
                                        <p:cTn id="108" dur="500" autoRev="1" fill="hold"/>
                                        <p:tgtEl>
                                          <p:spTgt spid="26">
                                            <p:txEl>
                                              <p:pRg st="0" end="0"/>
                                            </p:txEl>
                                          </p:spTgt>
                                        </p:tgtEl>
                                        <p:attrNameLst>
                                          <p:attrName>fillcolor</p:attrName>
                                        </p:attrNameLst>
                                      </p:cBhvr>
                                      <p:to>
                                        <p:clrVal>
                                          <a:schemeClr val="accent2"/>
                                        </p:clrVal>
                                      </p:to>
                                    </p:set>
                                    <p:set>
                                      <p:cBhvr>
                                        <p:cTn id="109" dur="500" autoRev="1" fill="hold"/>
                                        <p:tgtEl>
                                          <p:spTgt spid="26">
                                            <p:txEl>
                                              <p:pRg st="0" end="0"/>
                                            </p:txEl>
                                          </p:spTgt>
                                        </p:tgtEl>
                                        <p:attrNameLst>
                                          <p:attrName>fill.type</p:attrName>
                                        </p:attrNameLst>
                                      </p:cBhvr>
                                      <p:to>
                                        <p:strVal val="solid"/>
                                      </p:to>
                                    </p:set>
                                  </p:childTnLst>
                                </p:cTn>
                              </p:par>
                            </p:childTnLst>
                          </p:cTn>
                        </p:par>
                      </p:childTnLst>
                    </p:cTn>
                  </p:par>
                </p:childTnLst>
              </p:cTn>
              <p:nextCondLst>
                <p:cond evt="onClick" delay="0">
                  <p:tgtEl>
                    <p:spTgt spid="32"/>
                  </p:tgtEl>
                </p:cond>
              </p:nextCondLst>
            </p:seq>
          </p:childTnLst>
        </p:cTn>
      </p:par>
    </p:tnLst>
    <p:bldLst>
      <p:bldP spid="30" grpId="0" animBg="1"/>
      <p:bldP spid="31" grpId="0" animBg="1"/>
      <p:bldP spid="32"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72204064"/>
</p:tagLst>
</file>

<file path=ppt/tags/tag2.xml><?xml version="1.0" encoding="utf-8"?>
<p:tagLst xmlns:a="http://schemas.openxmlformats.org/drawingml/2006/main" xmlns:r="http://schemas.openxmlformats.org/officeDocument/2006/relationships" xmlns:p="http://schemas.openxmlformats.org/presentationml/2006/main">
  <p:tag name="GENSWF_SLIDE_TITLE" val="CẤU TRÚC BÀI HỌC"/>
  <p:tag name="ISPRING_SLIDE_INDENT_LEVEL" val="0"/>
  <p:tag name="ISPRING_CUSTOM_TIMING_USED" val="1"/>
  <p:tag name="ISPRING_PRESENTER_ID" val="{7257E5D0-9D30-4FF0-97B0-8B144157FD3C}"/>
  <p:tag name="TIMING" val="|0.812|1.705|3.123|2.079|2.655|4.942|5.061|5.042|3.648"/>
  <p:tag name="GENSWF_ADVANCE_TIME" val="34.93"/>
  <p:tag name="ISPRING_SLIDE_ID_2" val="{4CB09DEB-4BB4-49E2-A360-8AEB62F8912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UI/customUI14.xml>
</file>

<file path=docProps/app.xml><?xml version="1.0" encoding="utf-8"?>
<Properties xmlns="http://schemas.openxmlformats.org/officeDocument/2006/extended-properties" xmlns:vt="http://schemas.openxmlformats.org/officeDocument/2006/docPropsVTypes">
  <TotalTime>4246</TotalTime>
  <Words>2320</Words>
  <Application>Microsoft Office PowerPoint</Application>
  <PresentationFormat>Màn hình rộng</PresentationFormat>
  <Paragraphs>536</Paragraphs>
  <Slides>29</Slides>
  <Notes>8</Notes>
  <HiddenSlides>0</HiddenSlides>
  <MMClips>7</MMClips>
  <ScaleCrop>false</ScaleCrop>
  <HeadingPairs>
    <vt:vector size="6" baseType="variant">
      <vt:variant>
        <vt:lpstr>Phông được Dùng</vt:lpstr>
      </vt:variant>
      <vt:variant>
        <vt:i4>14</vt:i4>
      </vt:variant>
      <vt:variant>
        <vt:lpstr>Chủ đề</vt:lpstr>
      </vt:variant>
      <vt:variant>
        <vt:i4>1</vt:i4>
      </vt:variant>
      <vt:variant>
        <vt:lpstr>Tiêu đề Bản chiếu</vt:lpstr>
      </vt:variant>
      <vt:variant>
        <vt:i4>29</vt:i4>
      </vt:variant>
    </vt:vector>
  </HeadingPairs>
  <TitlesOfParts>
    <vt:vector size="44" baseType="lpstr">
      <vt:lpstr>等线</vt:lpstr>
      <vt:lpstr>等线 Light</vt:lpstr>
      <vt:lpstr>微软雅黑</vt:lpstr>
      <vt:lpstr>A3.OpenSans-San</vt:lpstr>
      <vt:lpstr>Aharoni</vt:lpstr>
      <vt:lpstr>Arial</vt:lpstr>
      <vt:lpstr>Calibri</vt:lpstr>
      <vt:lpstr>Cambria Math</vt:lpstr>
      <vt:lpstr>Catamaran</vt:lpstr>
      <vt:lpstr>Tahoma</vt:lpstr>
      <vt:lpstr>Times New Roman</vt:lpstr>
      <vt:lpstr>华康海报体W12</vt:lpstr>
      <vt:lpstr>思源黑体 Heavy</vt:lpstr>
      <vt:lpstr>思源黑体 Normal</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无 无</dc:creator>
  <cp:lastModifiedBy>Ling Phạm</cp:lastModifiedBy>
  <cp:revision>366</cp:revision>
  <dcterms:created xsi:type="dcterms:W3CDTF">2021-06-03T21:14:00Z</dcterms:created>
  <dcterms:modified xsi:type="dcterms:W3CDTF">2026-01-11T11:14:12Z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9B99D3FDDC244095964FD91E87753BB7</vt:lpwstr>
  </property>
  <property fmtid="{D5CDD505-2E9C-101B-9397-08002B2CF9AE}" pid="3" name="KSOProductBuildVer">
    <vt:lpwstr>2052-11.1.0.10577</vt:lpwstr>
  </property>
</Properties>
</file>