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31"/>
  </p:notesMasterIdLst>
  <p:sldIdLst>
    <p:sldId id="256" r:id="rId2"/>
    <p:sldId id="258" r:id="rId3"/>
    <p:sldId id="301" r:id="rId4"/>
    <p:sldId id="302" r:id="rId5"/>
    <p:sldId id="303" r:id="rId6"/>
    <p:sldId id="336" r:id="rId7"/>
    <p:sldId id="305" r:id="rId8"/>
    <p:sldId id="260" r:id="rId9"/>
    <p:sldId id="306" r:id="rId10"/>
    <p:sldId id="307" r:id="rId11"/>
    <p:sldId id="308" r:id="rId12"/>
    <p:sldId id="309" r:id="rId13"/>
    <p:sldId id="271" r:id="rId14"/>
    <p:sldId id="310" r:id="rId15"/>
    <p:sldId id="311" r:id="rId16"/>
    <p:sldId id="312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13" r:id="rId27"/>
    <p:sldId id="262" r:id="rId28"/>
    <p:sldId id="261" r:id="rId29"/>
    <p:sldId id="281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24D956-6CB4-4658-935D-6F53A8ACB3BF}">
  <a:tblStyle styleId="{AB24D956-6CB4-4658-935D-6F53A8ACB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2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D7211-9A62-4253-A421-8406AFDD234A}" type="doc">
      <dgm:prSet loTypeId="urn:microsoft.com/office/officeart/2005/8/layout/hierarchy2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8AABF5-4036-4620-B73B-256B66B94786}">
      <dgm:prSet phldrT="[Text]"/>
      <dgm:spPr/>
      <dgm:t>
        <a:bodyPr/>
        <a:lstStyle/>
        <a:p>
          <a:r>
            <a:rPr lang="vi-VN" dirty="0"/>
            <a:t>TỨ GIÁC</a:t>
          </a:r>
          <a:endParaRPr lang="en-US" dirty="0"/>
        </a:p>
      </dgm:t>
    </dgm:pt>
    <dgm:pt modelId="{CC846628-D95C-4005-B246-133ABDCDFCCB}" type="parTrans" cxnId="{184594BD-DC2A-41D8-ACB2-EF423DB80070}">
      <dgm:prSet/>
      <dgm:spPr/>
      <dgm:t>
        <a:bodyPr/>
        <a:lstStyle/>
        <a:p>
          <a:endParaRPr lang="en-US"/>
        </a:p>
      </dgm:t>
    </dgm:pt>
    <dgm:pt modelId="{B0A2AE91-537F-4245-93B4-F42887A847EE}" type="sibTrans" cxnId="{184594BD-DC2A-41D8-ACB2-EF423DB80070}">
      <dgm:prSet/>
      <dgm:spPr/>
      <dgm:t>
        <a:bodyPr/>
        <a:lstStyle/>
        <a:p>
          <a:endParaRPr lang="en-US"/>
        </a:p>
      </dgm:t>
    </dgm:pt>
    <dgm:pt modelId="{C75B46FF-CAFA-4567-ADC5-42BDD6BE6C8A}">
      <dgm:prSet phldrT="[Text]"/>
      <dgm:spPr/>
      <dgm:t>
        <a:bodyPr/>
        <a:lstStyle/>
        <a:p>
          <a:r>
            <a:rPr lang="vi-VN" dirty="0"/>
            <a:t>TỨ GIÁC</a:t>
          </a:r>
          <a:endParaRPr lang="en-US" dirty="0"/>
        </a:p>
      </dgm:t>
    </dgm:pt>
    <dgm:pt modelId="{7DC2D84B-556E-4431-AB08-0309CDA49C14}" type="parTrans" cxnId="{EAE6DBA1-24B0-45BB-A7BB-A9F858FB2BAF}">
      <dgm:prSet/>
      <dgm:spPr/>
      <dgm:t>
        <a:bodyPr/>
        <a:lstStyle/>
        <a:p>
          <a:endParaRPr lang="en-US"/>
        </a:p>
      </dgm:t>
    </dgm:pt>
    <dgm:pt modelId="{99EB0C53-211A-4B8B-9C3B-2D12DC582E95}" type="sibTrans" cxnId="{EAE6DBA1-24B0-45BB-A7BB-A9F858FB2BAF}">
      <dgm:prSet/>
      <dgm:spPr/>
      <dgm:t>
        <a:bodyPr/>
        <a:lstStyle/>
        <a:p>
          <a:endParaRPr lang="en-US"/>
        </a:p>
      </dgm:t>
    </dgm:pt>
    <dgm:pt modelId="{C3741740-EB04-4802-91A2-B9411D6E63E9}">
      <dgm:prSet phldrT="[Text]"/>
      <dgm:spPr/>
      <dgm:t>
        <a:bodyPr/>
        <a:lstStyle/>
        <a:p>
          <a:r>
            <a:rPr lang="vi-VN" dirty="0"/>
            <a:t>NHẬN BIẾT TỨ GIÁC</a:t>
          </a:r>
          <a:endParaRPr lang="en-US" dirty="0"/>
        </a:p>
      </dgm:t>
    </dgm:pt>
    <dgm:pt modelId="{13BB4FF3-7EFA-4325-8E6D-C65F78CF5AE4}" type="parTrans" cxnId="{B09278B3-7F25-4C8F-AA0B-072722952264}">
      <dgm:prSet/>
      <dgm:spPr/>
      <dgm:t>
        <a:bodyPr/>
        <a:lstStyle/>
        <a:p>
          <a:endParaRPr lang="en-US"/>
        </a:p>
      </dgm:t>
    </dgm:pt>
    <dgm:pt modelId="{60E3DC22-D09A-47D1-AB8C-B15DC5D3B010}" type="sibTrans" cxnId="{B09278B3-7F25-4C8F-AA0B-072722952264}">
      <dgm:prSet/>
      <dgm:spPr/>
      <dgm:t>
        <a:bodyPr/>
        <a:lstStyle/>
        <a:p>
          <a:endParaRPr lang="en-US"/>
        </a:p>
      </dgm:t>
    </dgm:pt>
    <dgm:pt modelId="{DD8FEE0A-FAAB-488F-91B9-7C8CFE598042}">
      <dgm:prSet phldrT="[Text]"/>
      <dgm:spPr/>
      <dgm:t>
        <a:bodyPr/>
        <a:lstStyle/>
        <a:p>
          <a:r>
            <a:rPr lang="vi-VN" dirty="0"/>
            <a:t>NHẬN BIẾN TỨ GIÁC LỒI</a:t>
          </a:r>
          <a:endParaRPr lang="en-US" dirty="0"/>
        </a:p>
      </dgm:t>
    </dgm:pt>
    <dgm:pt modelId="{FCBE2373-B838-4FBF-8A8F-744D93934248}" type="parTrans" cxnId="{E074524F-F222-4167-9617-6A3A96E7E6C3}">
      <dgm:prSet/>
      <dgm:spPr/>
      <dgm:t>
        <a:bodyPr/>
        <a:lstStyle/>
        <a:p>
          <a:endParaRPr lang="en-US"/>
        </a:p>
      </dgm:t>
    </dgm:pt>
    <dgm:pt modelId="{37BD1938-6D36-4A28-A846-49CD6FA9F58C}" type="sibTrans" cxnId="{E074524F-F222-4167-9617-6A3A96E7E6C3}">
      <dgm:prSet/>
      <dgm:spPr/>
      <dgm:t>
        <a:bodyPr/>
        <a:lstStyle/>
        <a:p>
          <a:endParaRPr lang="en-US"/>
        </a:p>
      </dgm:t>
    </dgm:pt>
    <dgm:pt modelId="{A1DEEB2C-1D4B-41E4-BB82-A6C69ED76541}">
      <dgm:prSet phldrT="[Text]"/>
      <dgm:spPr/>
      <dgm:t>
        <a:bodyPr/>
        <a:lstStyle/>
        <a:p>
          <a:r>
            <a:rPr lang="vi-VN" dirty="0"/>
            <a:t>TỔNG CÁC GÓC CỦA MỘT TỨ GIÁC</a:t>
          </a:r>
          <a:endParaRPr lang="en-US" dirty="0"/>
        </a:p>
      </dgm:t>
    </dgm:pt>
    <dgm:pt modelId="{38D60B63-A573-4696-8FE9-1A8C43F9277B}" type="parTrans" cxnId="{F4ECDEE1-9412-4757-A553-6FFF39F94B54}">
      <dgm:prSet/>
      <dgm:spPr/>
      <dgm:t>
        <a:bodyPr/>
        <a:lstStyle/>
        <a:p>
          <a:endParaRPr lang="en-US"/>
        </a:p>
      </dgm:t>
    </dgm:pt>
    <dgm:pt modelId="{8FB2D0B6-19A0-4D88-A5BE-46D8A2F4CE95}" type="sibTrans" cxnId="{F4ECDEE1-9412-4757-A553-6FFF39F94B54}">
      <dgm:prSet/>
      <dgm:spPr/>
      <dgm:t>
        <a:bodyPr/>
        <a:lstStyle/>
        <a:p>
          <a:endParaRPr lang="en-US"/>
        </a:p>
      </dgm:t>
    </dgm:pt>
    <dgm:pt modelId="{B524A419-E196-4EC0-8A30-03A7BCB94EFC}">
      <dgm:prSet phldrT="[Text]"/>
      <dgm:spPr/>
      <dgm:t>
        <a:bodyPr/>
        <a:lstStyle/>
        <a:p>
          <a:r>
            <a:rPr lang="vi-VN" dirty="0"/>
            <a:t>ĐỊNH LÝ</a:t>
          </a:r>
          <a:endParaRPr lang="en-US" dirty="0"/>
        </a:p>
      </dgm:t>
    </dgm:pt>
    <dgm:pt modelId="{16BA0A51-ED2F-41D6-81D8-01DB67338CC5}" type="parTrans" cxnId="{87F56960-9B14-4D56-9853-6C29B6133172}">
      <dgm:prSet/>
      <dgm:spPr/>
      <dgm:t>
        <a:bodyPr/>
        <a:lstStyle/>
        <a:p>
          <a:endParaRPr lang="en-US"/>
        </a:p>
      </dgm:t>
    </dgm:pt>
    <dgm:pt modelId="{6732763D-66C3-41E6-A53C-1C0EA220FFA7}" type="sibTrans" cxnId="{87F56960-9B14-4D56-9853-6C29B6133172}">
      <dgm:prSet/>
      <dgm:spPr/>
      <dgm:t>
        <a:bodyPr/>
        <a:lstStyle/>
        <a:p>
          <a:endParaRPr lang="en-US"/>
        </a:p>
      </dgm:t>
    </dgm:pt>
    <dgm:pt modelId="{133D6340-5F8D-4838-A76F-A32DBB3768A3}" type="pres">
      <dgm:prSet presAssocID="{154D7211-9A62-4253-A421-8406AFDD23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91B22F-40AB-403D-9961-5B5E0DE97C4A}" type="pres">
      <dgm:prSet presAssocID="{438AABF5-4036-4620-B73B-256B66B94786}" presName="root1" presStyleCnt="0"/>
      <dgm:spPr/>
    </dgm:pt>
    <dgm:pt modelId="{B2275937-13AD-47F1-A4FC-C67B7293A8A8}" type="pres">
      <dgm:prSet presAssocID="{438AABF5-4036-4620-B73B-256B66B94786}" presName="LevelOneTextNode" presStyleLbl="node0" presStyleIdx="0" presStyleCnt="1" custLinFactNeighborX="-46" custLinFactNeighborY="146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A03008-07A8-4992-BBC7-06BEA1F0CB00}" type="pres">
      <dgm:prSet presAssocID="{438AABF5-4036-4620-B73B-256B66B94786}" presName="level2hierChild" presStyleCnt="0"/>
      <dgm:spPr/>
    </dgm:pt>
    <dgm:pt modelId="{DD9ED239-3181-4C98-B465-3CFFB04623A1}" type="pres">
      <dgm:prSet presAssocID="{7DC2D84B-556E-4431-AB08-0309CDA49C1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5700D23-8F9C-4D81-A2E5-4E9B032D7996}" type="pres">
      <dgm:prSet presAssocID="{7DC2D84B-556E-4431-AB08-0309CDA49C1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2B121AE-8C41-40BD-8C3B-1EFA21A008A1}" type="pres">
      <dgm:prSet presAssocID="{C75B46FF-CAFA-4567-ADC5-42BDD6BE6C8A}" presName="root2" presStyleCnt="0"/>
      <dgm:spPr/>
    </dgm:pt>
    <dgm:pt modelId="{B673E383-A69A-4B22-A5EE-EC8361831FB3}" type="pres">
      <dgm:prSet presAssocID="{C75B46FF-CAFA-4567-ADC5-42BDD6BE6C8A}" presName="LevelTwoTextNode" presStyleLbl="node2" presStyleIdx="0" presStyleCnt="2" custLinFactNeighborX="-25565" custLinFactNeighborY="-21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827B9-9924-4710-9537-38BE36F0E14C}" type="pres">
      <dgm:prSet presAssocID="{C75B46FF-CAFA-4567-ADC5-42BDD6BE6C8A}" presName="level3hierChild" presStyleCnt="0"/>
      <dgm:spPr/>
    </dgm:pt>
    <dgm:pt modelId="{5F8993AE-5459-4292-823C-4CE93188812F}" type="pres">
      <dgm:prSet presAssocID="{13BB4FF3-7EFA-4325-8E6D-C65F78CF5AE4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687AD358-3246-4FC4-B55C-BFB2107DC626}" type="pres">
      <dgm:prSet presAssocID="{13BB4FF3-7EFA-4325-8E6D-C65F78CF5AE4}" presName="connTx" presStyleLbl="parChTrans1D3" presStyleIdx="0" presStyleCnt="3"/>
      <dgm:spPr/>
      <dgm:t>
        <a:bodyPr/>
        <a:lstStyle/>
        <a:p>
          <a:endParaRPr lang="en-US"/>
        </a:p>
      </dgm:t>
    </dgm:pt>
    <dgm:pt modelId="{0B7F4E2F-83CA-439B-8FA4-5BB8F028E737}" type="pres">
      <dgm:prSet presAssocID="{C3741740-EB04-4802-91A2-B9411D6E63E9}" presName="root2" presStyleCnt="0"/>
      <dgm:spPr/>
    </dgm:pt>
    <dgm:pt modelId="{3997C565-5B3D-4914-91B3-39A07B304A14}" type="pres">
      <dgm:prSet presAssocID="{C3741740-EB04-4802-91A2-B9411D6E63E9}" presName="LevelTwoTextNode" presStyleLbl="node3" presStyleIdx="0" presStyleCnt="3" custLinFactNeighborX="-18565" custLinFactNeighborY="-233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39A0DF-D498-4173-905B-5CA0661B0BA6}" type="pres">
      <dgm:prSet presAssocID="{C3741740-EB04-4802-91A2-B9411D6E63E9}" presName="level3hierChild" presStyleCnt="0"/>
      <dgm:spPr/>
    </dgm:pt>
    <dgm:pt modelId="{043C3E92-6863-4E4B-9782-EA14CF2FEE8C}" type="pres">
      <dgm:prSet presAssocID="{FCBE2373-B838-4FBF-8A8F-744D93934248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91175081-E263-429A-B64B-7843367389C4}" type="pres">
      <dgm:prSet presAssocID="{FCBE2373-B838-4FBF-8A8F-744D93934248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287B787-9A33-4ACE-AE78-282A5B475DFD}" type="pres">
      <dgm:prSet presAssocID="{DD8FEE0A-FAAB-488F-91B9-7C8CFE598042}" presName="root2" presStyleCnt="0"/>
      <dgm:spPr/>
    </dgm:pt>
    <dgm:pt modelId="{EA2B2334-C466-4CE5-8E9A-8F9D202CB9EC}" type="pres">
      <dgm:prSet presAssocID="{DD8FEE0A-FAAB-488F-91B9-7C8CFE598042}" presName="LevelTwoTextNode" presStyleLbl="node3" presStyleIdx="1" presStyleCnt="3" custLinFactNeighborX="-25289" custLinFactNeighborY="-72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2EA43-67EE-42A3-B3C2-DDF1D8C3E078}" type="pres">
      <dgm:prSet presAssocID="{DD8FEE0A-FAAB-488F-91B9-7C8CFE598042}" presName="level3hierChild" presStyleCnt="0"/>
      <dgm:spPr/>
    </dgm:pt>
    <dgm:pt modelId="{472FE339-5F43-4E96-B210-08DB0779C714}" type="pres">
      <dgm:prSet presAssocID="{38D60B63-A573-4696-8FE9-1A8C43F9277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7E08DEB-84CD-480B-8114-200A8E215629}" type="pres">
      <dgm:prSet presAssocID="{38D60B63-A573-4696-8FE9-1A8C43F9277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441C669-1762-422A-8443-9BA18BAB2338}" type="pres">
      <dgm:prSet presAssocID="{A1DEEB2C-1D4B-41E4-BB82-A6C69ED76541}" presName="root2" presStyleCnt="0"/>
      <dgm:spPr/>
    </dgm:pt>
    <dgm:pt modelId="{3556C65E-F273-49B1-97BF-DB4B2737E1EE}" type="pres">
      <dgm:prSet presAssocID="{A1DEEB2C-1D4B-41E4-BB82-A6C69ED76541}" presName="LevelTwoTextNode" presStyleLbl="node2" presStyleIdx="1" presStyleCnt="2" custLinFactNeighborX="-26513" custLinFactNeighborY="9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9F0659-D025-4AA3-A70D-9B863C3A79F4}" type="pres">
      <dgm:prSet presAssocID="{A1DEEB2C-1D4B-41E4-BB82-A6C69ED76541}" presName="level3hierChild" presStyleCnt="0"/>
      <dgm:spPr/>
    </dgm:pt>
    <dgm:pt modelId="{A24BC573-545D-48D0-9A2E-7DC0397D9E1A}" type="pres">
      <dgm:prSet presAssocID="{16BA0A51-ED2F-41D6-81D8-01DB67338CC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B171FB68-FFAB-4B6B-B524-0501321E950B}" type="pres">
      <dgm:prSet presAssocID="{16BA0A51-ED2F-41D6-81D8-01DB67338CC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FE7C39E-CE54-4128-856A-B30D1DF8C442}" type="pres">
      <dgm:prSet presAssocID="{B524A419-E196-4EC0-8A30-03A7BCB94EFC}" presName="root2" presStyleCnt="0"/>
      <dgm:spPr/>
    </dgm:pt>
    <dgm:pt modelId="{180A9ECE-0885-4AA3-B774-B8B543912420}" type="pres">
      <dgm:prSet presAssocID="{B524A419-E196-4EC0-8A30-03A7BCB94EFC}" presName="LevelTwoTextNode" presStyleLbl="node3" presStyleIdx="2" presStyleCnt="3" custLinFactNeighborX="-41462" custLinFactNeighborY="322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A27C9-2C7B-4EC5-A978-75D4D9B1FD5D}" type="pres">
      <dgm:prSet presAssocID="{B524A419-E196-4EC0-8A30-03A7BCB94EFC}" presName="level3hierChild" presStyleCnt="0"/>
      <dgm:spPr/>
    </dgm:pt>
  </dgm:ptLst>
  <dgm:cxnLst>
    <dgm:cxn modelId="{357C21B4-25F1-43D9-8A83-AC69072FA8C9}" type="presOf" srcId="{38D60B63-A573-4696-8FE9-1A8C43F9277B}" destId="{B7E08DEB-84CD-480B-8114-200A8E215629}" srcOrd="1" destOrd="0" presId="urn:microsoft.com/office/officeart/2005/8/layout/hierarchy2"/>
    <dgm:cxn modelId="{8F6E7CFA-BCA0-4669-BCD3-B409DCEE8845}" type="presOf" srcId="{16BA0A51-ED2F-41D6-81D8-01DB67338CC5}" destId="{A24BC573-545D-48D0-9A2E-7DC0397D9E1A}" srcOrd="0" destOrd="0" presId="urn:microsoft.com/office/officeart/2005/8/layout/hierarchy2"/>
    <dgm:cxn modelId="{03030496-2355-4152-B124-40FEC7420E21}" type="presOf" srcId="{C3741740-EB04-4802-91A2-B9411D6E63E9}" destId="{3997C565-5B3D-4914-91B3-39A07B304A14}" srcOrd="0" destOrd="0" presId="urn:microsoft.com/office/officeart/2005/8/layout/hierarchy2"/>
    <dgm:cxn modelId="{B09278B3-7F25-4C8F-AA0B-072722952264}" srcId="{C75B46FF-CAFA-4567-ADC5-42BDD6BE6C8A}" destId="{C3741740-EB04-4802-91A2-B9411D6E63E9}" srcOrd="0" destOrd="0" parTransId="{13BB4FF3-7EFA-4325-8E6D-C65F78CF5AE4}" sibTransId="{60E3DC22-D09A-47D1-AB8C-B15DC5D3B010}"/>
    <dgm:cxn modelId="{0B359BDD-3539-441F-B708-54B2B1004D4D}" type="presOf" srcId="{438AABF5-4036-4620-B73B-256B66B94786}" destId="{B2275937-13AD-47F1-A4FC-C67B7293A8A8}" srcOrd="0" destOrd="0" presId="urn:microsoft.com/office/officeart/2005/8/layout/hierarchy2"/>
    <dgm:cxn modelId="{10C3A85A-0101-4A47-97E0-0B00F976FE49}" type="presOf" srcId="{B524A419-E196-4EC0-8A30-03A7BCB94EFC}" destId="{180A9ECE-0885-4AA3-B774-B8B543912420}" srcOrd="0" destOrd="0" presId="urn:microsoft.com/office/officeart/2005/8/layout/hierarchy2"/>
    <dgm:cxn modelId="{BAD98031-3D46-4773-9FEE-352249E4C77E}" type="presOf" srcId="{38D60B63-A573-4696-8FE9-1A8C43F9277B}" destId="{472FE339-5F43-4E96-B210-08DB0779C714}" srcOrd="0" destOrd="0" presId="urn:microsoft.com/office/officeart/2005/8/layout/hierarchy2"/>
    <dgm:cxn modelId="{56F0A77F-2618-495B-B467-38195CBFC728}" type="presOf" srcId="{16BA0A51-ED2F-41D6-81D8-01DB67338CC5}" destId="{B171FB68-FFAB-4B6B-B524-0501321E950B}" srcOrd="1" destOrd="0" presId="urn:microsoft.com/office/officeart/2005/8/layout/hierarchy2"/>
    <dgm:cxn modelId="{047EDD46-DE66-49B9-B23C-373D279FC200}" type="presOf" srcId="{DD8FEE0A-FAAB-488F-91B9-7C8CFE598042}" destId="{EA2B2334-C466-4CE5-8E9A-8F9D202CB9EC}" srcOrd="0" destOrd="0" presId="urn:microsoft.com/office/officeart/2005/8/layout/hierarchy2"/>
    <dgm:cxn modelId="{87F56960-9B14-4D56-9853-6C29B6133172}" srcId="{A1DEEB2C-1D4B-41E4-BB82-A6C69ED76541}" destId="{B524A419-E196-4EC0-8A30-03A7BCB94EFC}" srcOrd="0" destOrd="0" parTransId="{16BA0A51-ED2F-41D6-81D8-01DB67338CC5}" sibTransId="{6732763D-66C3-41E6-A53C-1C0EA220FFA7}"/>
    <dgm:cxn modelId="{2038A5DF-CCAC-46FB-91CB-AA0369958F1A}" type="presOf" srcId="{A1DEEB2C-1D4B-41E4-BB82-A6C69ED76541}" destId="{3556C65E-F273-49B1-97BF-DB4B2737E1EE}" srcOrd="0" destOrd="0" presId="urn:microsoft.com/office/officeart/2005/8/layout/hierarchy2"/>
    <dgm:cxn modelId="{ED5590E2-C4FD-4729-A160-1B3AFAAB0FEA}" type="presOf" srcId="{7DC2D84B-556E-4431-AB08-0309CDA49C14}" destId="{45700D23-8F9C-4D81-A2E5-4E9B032D7996}" srcOrd="1" destOrd="0" presId="urn:microsoft.com/office/officeart/2005/8/layout/hierarchy2"/>
    <dgm:cxn modelId="{8B7B9880-F9E9-443A-885E-F23DE5B38689}" type="presOf" srcId="{C75B46FF-CAFA-4567-ADC5-42BDD6BE6C8A}" destId="{B673E383-A69A-4B22-A5EE-EC8361831FB3}" srcOrd="0" destOrd="0" presId="urn:microsoft.com/office/officeart/2005/8/layout/hierarchy2"/>
    <dgm:cxn modelId="{59651807-8807-407C-B93A-781C352FFB5F}" type="presOf" srcId="{13BB4FF3-7EFA-4325-8E6D-C65F78CF5AE4}" destId="{5F8993AE-5459-4292-823C-4CE93188812F}" srcOrd="0" destOrd="0" presId="urn:microsoft.com/office/officeart/2005/8/layout/hierarchy2"/>
    <dgm:cxn modelId="{3E1898D0-A238-4D9D-9245-8F81B2CC2C96}" type="presOf" srcId="{13BB4FF3-7EFA-4325-8E6D-C65F78CF5AE4}" destId="{687AD358-3246-4FC4-B55C-BFB2107DC626}" srcOrd="1" destOrd="0" presId="urn:microsoft.com/office/officeart/2005/8/layout/hierarchy2"/>
    <dgm:cxn modelId="{E074524F-F222-4167-9617-6A3A96E7E6C3}" srcId="{C75B46FF-CAFA-4567-ADC5-42BDD6BE6C8A}" destId="{DD8FEE0A-FAAB-488F-91B9-7C8CFE598042}" srcOrd="1" destOrd="0" parTransId="{FCBE2373-B838-4FBF-8A8F-744D93934248}" sibTransId="{37BD1938-6D36-4A28-A846-49CD6FA9F58C}"/>
    <dgm:cxn modelId="{FF49E223-2475-437B-82F8-E375DFFD1928}" type="presOf" srcId="{FCBE2373-B838-4FBF-8A8F-744D93934248}" destId="{043C3E92-6863-4E4B-9782-EA14CF2FEE8C}" srcOrd="0" destOrd="0" presId="urn:microsoft.com/office/officeart/2005/8/layout/hierarchy2"/>
    <dgm:cxn modelId="{EAE6DBA1-24B0-45BB-A7BB-A9F858FB2BAF}" srcId="{438AABF5-4036-4620-B73B-256B66B94786}" destId="{C75B46FF-CAFA-4567-ADC5-42BDD6BE6C8A}" srcOrd="0" destOrd="0" parTransId="{7DC2D84B-556E-4431-AB08-0309CDA49C14}" sibTransId="{99EB0C53-211A-4B8B-9C3B-2D12DC582E95}"/>
    <dgm:cxn modelId="{FA44DCAD-493D-4F4C-A92A-7E7DB1283CD5}" type="presOf" srcId="{154D7211-9A62-4253-A421-8406AFDD234A}" destId="{133D6340-5F8D-4838-A76F-A32DBB3768A3}" srcOrd="0" destOrd="0" presId="urn:microsoft.com/office/officeart/2005/8/layout/hierarchy2"/>
    <dgm:cxn modelId="{184594BD-DC2A-41D8-ACB2-EF423DB80070}" srcId="{154D7211-9A62-4253-A421-8406AFDD234A}" destId="{438AABF5-4036-4620-B73B-256B66B94786}" srcOrd="0" destOrd="0" parTransId="{CC846628-D95C-4005-B246-133ABDCDFCCB}" sibTransId="{B0A2AE91-537F-4245-93B4-F42887A847EE}"/>
    <dgm:cxn modelId="{FB47E2D3-2D9D-4FD7-A121-D05CB99BDF3D}" type="presOf" srcId="{7DC2D84B-556E-4431-AB08-0309CDA49C14}" destId="{DD9ED239-3181-4C98-B465-3CFFB04623A1}" srcOrd="0" destOrd="0" presId="urn:microsoft.com/office/officeart/2005/8/layout/hierarchy2"/>
    <dgm:cxn modelId="{67121AE6-3C13-43E9-86B0-81097973D049}" type="presOf" srcId="{FCBE2373-B838-4FBF-8A8F-744D93934248}" destId="{91175081-E263-429A-B64B-7843367389C4}" srcOrd="1" destOrd="0" presId="urn:microsoft.com/office/officeart/2005/8/layout/hierarchy2"/>
    <dgm:cxn modelId="{F4ECDEE1-9412-4757-A553-6FFF39F94B54}" srcId="{438AABF5-4036-4620-B73B-256B66B94786}" destId="{A1DEEB2C-1D4B-41E4-BB82-A6C69ED76541}" srcOrd="1" destOrd="0" parTransId="{38D60B63-A573-4696-8FE9-1A8C43F9277B}" sibTransId="{8FB2D0B6-19A0-4D88-A5BE-46D8A2F4CE95}"/>
    <dgm:cxn modelId="{9E3A0AF3-3C59-450B-B429-5FE3E1A22713}" type="presParOf" srcId="{133D6340-5F8D-4838-A76F-A32DBB3768A3}" destId="{2991B22F-40AB-403D-9961-5B5E0DE97C4A}" srcOrd="0" destOrd="0" presId="urn:microsoft.com/office/officeart/2005/8/layout/hierarchy2"/>
    <dgm:cxn modelId="{950E9A7D-B833-43ED-BE9F-D08C3157BEB6}" type="presParOf" srcId="{2991B22F-40AB-403D-9961-5B5E0DE97C4A}" destId="{B2275937-13AD-47F1-A4FC-C67B7293A8A8}" srcOrd="0" destOrd="0" presId="urn:microsoft.com/office/officeart/2005/8/layout/hierarchy2"/>
    <dgm:cxn modelId="{3914BF88-C22E-4000-9C8E-7218223C2C03}" type="presParOf" srcId="{2991B22F-40AB-403D-9961-5B5E0DE97C4A}" destId="{D3A03008-07A8-4992-BBC7-06BEA1F0CB00}" srcOrd="1" destOrd="0" presId="urn:microsoft.com/office/officeart/2005/8/layout/hierarchy2"/>
    <dgm:cxn modelId="{DD6D8C87-556F-4B54-A10D-7468A7B9839A}" type="presParOf" srcId="{D3A03008-07A8-4992-BBC7-06BEA1F0CB00}" destId="{DD9ED239-3181-4C98-B465-3CFFB04623A1}" srcOrd="0" destOrd="0" presId="urn:microsoft.com/office/officeart/2005/8/layout/hierarchy2"/>
    <dgm:cxn modelId="{0D469E15-85E5-4274-99E1-0DD0DC9D202B}" type="presParOf" srcId="{DD9ED239-3181-4C98-B465-3CFFB04623A1}" destId="{45700D23-8F9C-4D81-A2E5-4E9B032D7996}" srcOrd="0" destOrd="0" presId="urn:microsoft.com/office/officeart/2005/8/layout/hierarchy2"/>
    <dgm:cxn modelId="{4A6C27CA-BE54-4F01-82A8-FD03A074145F}" type="presParOf" srcId="{D3A03008-07A8-4992-BBC7-06BEA1F0CB00}" destId="{12B121AE-8C41-40BD-8C3B-1EFA21A008A1}" srcOrd="1" destOrd="0" presId="urn:microsoft.com/office/officeart/2005/8/layout/hierarchy2"/>
    <dgm:cxn modelId="{F7316D14-974F-44F3-A755-08C04F2E8C97}" type="presParOf" srcId="{12B121AE-8C41-40BD-8C3B-1EFA21A008A1}" destId="{B673E383-A69A-4B22-A5EE-EC8361831FB3}" srcOrd="0" destOrd="0" presId="urn:microsoft.com/office/officeart/2005/8/layout/hierarchy2"/>
    <dgm:cxn modelId="{E76582F1-D61D-4722-92CA-F4D0946BB325}" type="presParOf" srcId="{12B121AE-8C41-40BD-8C3B-1EFA21A008A1}" destId="{76A827B9-9924-4710-9537-38BE36F0E14C}" srcOrd="1" destOrd="0" presId="urn:microsoft.com/office/officeart/2005/8/layout/hierarchy2"/>
    <dgm:cxn modelId="{53F6FFF4-E7E4-4A1B-A813-3E84EAC6EC80}" type="presParOf" srcId="{76A827B9-9924-4710-9537-38BE36F0E14C}" destId="{5F8993AE-5459-4292-823C-4CE93188812F}" srcOrd="0" destOrd="0" presId="urn:microsoft.com/office/officeart/2005/8/layout/hierarchy2"/>
    <dgm:cxn modelId="{E458076C-6E4F-4758-9BA7-86F0B1C47966}" type="presParOf" srcId="{5F8993AE-5459-4292-823C-4CE93188812F}" destId="{687AD358-3246-4FC4-B55C-BFB2107DC626}" srcOrd="0" destOrd="0" presId="urn:microsoft.com/office/officeart/2005/8/layout/hierarchy2"/>
    <dgm:cxn modelId="{5C5FC3F7-A133-4FB6-A796-D1CF2926D816}" type="presParOf" srcId="{76A827B9-9924-4710-9537-38BE36F0E14C}" destId="{0B7F4E2F-83CA-439B-8FA4-5BB8F028E737}" srcOrd="1" destOrd="0" presId="urn:microsoft.com/office/officeart/2005/8/layout/hierarchy2"/>
    <dgm:cxn modelId="{5A0BB861-C59A-4C2D-A230-057819B2857F}" type="presParOf" srcId="{0B7F4E2F-83CA-439B-8FA4-5BB8F028E737}" destId="{3997C565-5B3D-4914-91B3-39A07B304A14}" srcOrd="0" destOrd="0" presId="urn:microsoft.com/office/officeart/2005/8/layout/hierarchy2"/>
    <dgm:cxn modelId="{F7FE64C6-0F41-48B8-8B65-4E3F4A4899DA}" type="presParOf" srcId="{0B7F4E2F-83CA-439B-8FA4-5BB8F028E737}" destId="{D439A0DF-D498-4173-905B-5CA0661B0BA6}" srcOrd="1" destOrd="0" presId="urn:microsoft.com/office/officeart/2005/8/layout/hierarchy2"/>
    <dgm:cxn modelId="{9E868CE3-5628-4DC7-A06D-1E9067A35F6C}" type="presParOf" srcId="{76A827B9-9924-4710-9537-38BE36F0E14C}" destId="{043C3E92-6863-4E4B-9782-EA14CF2FEE8C}" srcOrd="2" destOrd="0" presId="urn:microsoft.com/office/officeart/2005/8/layout/hierarchy2"/>
    <dgm:cxn modelId="{86CBE851-CBDE-4F41-9EF4-9125C825AFE4}" type="presParOf" srcId="{043C3E92-6863-4E4B-9782-EA14CF2FEE8C}" destId="{91175081-E263-429A-B64B-7843367389C4}" srcOrd="0" destOrd="0" presId="urn:microsoft.com/office/officeart/2005/8/layout/hierarchy2"/>
    <dgm:cxn modelId="{E0DB7328-80F6-448F-8077-A94F5E9E1984}" type="presParOf" srcId="{76A827B9-9924-4710-9537-38BE36F0E14C}" destId="{0287B787-9A33-4ACE-AE78-282A5B475DFD}" srcOrd="3" destOrd="0" presId="urn:microsoft.com/office/officeart/2005/8/layout/hierarchy2"/>
    <dgm:cxn modelId="{97554A63-5629-4377-852E-CD02DDC37CC8}" type="presParOf" srcId="{0287B787-9A33-4ACE-AE78-282A5B475DFD}" destId="{EA2B2334-C466-4CE5-8E9A-8F9D202CB9EC}" srcOrd="0" destOrd="0" presId="urn:microsoft.com/office/officeart/2005/8/layout/hierarchy2"/>
    <dgm:cxn modelId="{F32B4178-6935-4D3B-BE18-2C073496B422}" type="presParOf" srcId="{0287B787-9A33-4ACE-AE78-282A5B475DFD}" destId="{A272EA43-67EE-42A3-B3C2-DDF1D8C3E078}" srcOrd="1" destOrd="0" presId="urn:microsoft.com/office/officeart/2005/8/layout/hierarchy2"/>
    <dgm:cxn modelId="{07377DB2-AA71-4CC3-B7DA-4C057B243A3A}" type="presParOf" srcId="{D3A03008-07A8-4992-BBC7-06BEA1F0CB00}" destId="{472FE339-5F43-4E96-B210-08DB0779C714}" srcOrd="2" destOrd="0" presId="urn:microsoft.com/office/officeart/2005/8/layout/hierarchy2"/>
    <dgm:cxn modelId="{18779C33-FA9D-430B-A594-8114FD375F73}" type="presParOf" srcId="{472FE339-5F43-4E96-B210-08DB0779C714}" destId="{B7E08DEB-84CD-480B-8114-200A8E215629}" srcOrd="0" destOrd="0" presId="urn:microsoft.com/office/officeart/2005/8/layout/hierarchy2"/>
    <dgm:cxn modelId="{0811C867-8464-49F1-B6B3-4488E670C5E2}" type="presParOf" srcId="{D3A03008-07A8-4992-BBC7-06BEA1F0CB00}" destId="{8441C669-1762-422A-8443-9BA18BAB2338}" srcOrd="3" destOrd="0" presId="urn:microsoft.com/office/officeart/2005/8/layout/hierarchy2"/>
    <dgm:cxn modelId="{A9EBACAD-6784-4F2F-BEEB-4A91E63212A0}" type="presParOf" srcId="{8441C669-1762-422A-8443-9BA18BAB2338}" destId="{3556C65E-F273-49B1-97BF-DB4B2737E1EE}" srcOrd="0" destOrd="0" presId="urn:microsoft.com/office/officeart/2005/8/layout/hierarchy2"/>
    <dgm:cxn modelId="{9A7AFD0D-3E60-4D4F-91C9-71284BAD6D81}" type="presParOf" srcId="{8441C669-1762-422A-8443-9BA18BAB2338}" destId="{AC9F0659-D025-4AA3-A70D-9B863C3A79F4}" srcOrd="1" destOrd="0" presId="urn:microsoft.com/office/officeart/2005/8/layout/hierarchy2"/>
    <dgm:cxn modelId="{BD606BAE-55F3-40CC-9172-02BF5BE7135D}" type="presParOf" srcId="{AC9F0659-D025-4AA3-A70D-9B863C3A79F4}" destId="{A24BC573-545D-48D0-9A2E-7DC0397D9E1A}" srcOrd="0" destOrd="0" presId="urn:microsoft.com/office/officeart/2005/8/layout/hierarchy2"/>
    <dgm:cxn modelId="{6B34FD1F-6439-41A7-AB4F-D7EEB2450E36}" type="presParOf" srcId="{A24BC573-545D-48D0-9A2E-7DC0397D9E1A}" destId="{B171FB68-FFAB-4B6B-B524-0501321E950B}" srcOrd="0" destOrd="0" presId="urn:microsoft.com/office/officeart/2005/8/layout/hierarchy2"/>
    <dgm:cxn modelId="{1A39680E-BF24-43BC-9EAF-3B908F65E3CB}" type="presParOf" srcId="{AC9F0659-D025-4AA3-A70D-9B863C3A79F4}" destId="{6FE7C39E-CE54-4128-856A-B30D1DF8C442}" srcOrd="1" destOrd="0" presId="urn:microsoft.com/office/officeart/2005/8/layout/hierarchy2"/>
    <dgm:cxn modelId="{234EB590-89A5-4E3B-B164-4214F488735A}" type="presParOf" srcId="{6FE7C39E-CE54-4128-856A-B30D1DF8C442}" destId="{180A9ECE-0885-4AA3-B774-B8B543912420}" srcOrd="0" destOrd="0" presId="urn:microsoft.com/office/officeart/2005/8/layout/hierarchy2"/>
    <dgm:cxn modelId="{796E23DA-7A25-431B-91C1-4F6F52B088F2}" type="presParOf" srcId="{6FE7C39E-CE54-4128-856A-B30D1DF8C442}" destId="{540A27C9-2C7B-4EC5-A978-75D4D9B1FD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75937-13AD-47F1-A4FC-C67B7293A8A8}">
      <dsp:nvSpPr>
        <dsp:cNvPr id="0" name=""/>
        <dsp:cNvSpPr/>
      </dsp:nvSpPr>
      <dsp:spPr>
        <a:xfrm>
          <a:off x="0" y="2147523"/>
          <a:ext cx="2077146" cy="1038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TỨ GIÁC</a:t>
          </a:r>
          <a:endParaRPr lang="en-US" sz="2300" kern="1200" dirty="0"/>
        </a:p>
      </dsp:txBody>
      <dsp:txXfrm>
        <a:off x="30419" y="2177942"/>
        <a:ext cx="2016308" cy="977735"/>
      </dsp:txXfrm>
    </dsp:sp>
    <dsp:sp modelId="{DD9ED239-3181-4C98-B465-3CFFB04623A1}">
      <dsp:nvSpPr>
        <dsp:cNvPr id="0" name=""/>
        <dsp:cNvSpPr/>
      </dsp:nvSpPr>
      <dsp:spPr>
        <a:xfrm rot="16998454">
          <a:off x="1574156" y="2009875"/>
          <a:ext cx="1306769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306769" y="210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4871" y="1998300"/>
        <a:ext cx="65338" cy="65338"/>
      </dsp:txXfrm>
    </dsp:sp>
    <dsp:sp modelId="{B673E383-A69A-4B22-A5EE-EC8361831FB3}">
      <dsp:nvSpPr>
        <dsp:cNvPr id="0" name=""/>
        <dsp:cNvSpPr/>
      </dsp:nvSpPr>
      <dsp:spPr>
        <a:xfrm>
          <a:off x="2377936" y="875842"/>
          <a:ext cx="2077146" cy="1038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TỨ GIÁC</a:t>
          </a:r>
          <a:endParaRPr lang="en-US" sz="2300" kern="1200" dirty="0"/>
        </a:p>
      </dsp:txBody>
      <dsp:txXfrm>
        <a:off x="2408355" y="906261"/>
        <a:ext cx="2016308" cy="977735"/>
      </dsp:txXfrm>
    </dsp:sp>
    <dsp:sp modelId="{5F8993AE-5459-4292-823C-4CE93188812F}">
      <dsp:nvSpPr>
        <dsp:cNvPr id="0" name=""/>
        <dsp:cNvSpPr/>
      </dsp:nvSpPr>
      <dsp:spPr>
        <a:xfrm rot="19662923">
          <a:off x="4365820" y="1065636"/>
          <a:ext cx="1154781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154781" y="21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14341" y="1057860"/>
        <a:ext cx="57739" cy="57739"/>
      </dsp:txXfrm>
    </dsp:sp>
    <dsp:sp modelId="{3997C565-5B3D-4914-91B3-39A07B304A14}">
      <dsp:nvSpPr>
        <dsp:cNvPr id="0" name=""/>
        <dsp:cNvSpPr/>
      </dsp:nvSpPr>
      <dsp:spPr>
        <a:xfrm>
          <a:off x="5431340" y="259044"/>
          <a:ext cx="2077146" cy="103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NHẬN BIẾT TỨ GIÁC</a:t>
          </a:r>
          <a:endParaRPr lang="en-US" sz="2300" kern="1200" dirty="0"/>
        </a:p>
      </dsp:txBody>
      <dsp:txXfrm>
        <a:off x="5461759" y="289463"/>
        <a:ext cx="2016308" cy="977735"/>
      </dsp:txXfrm>
    </dsp:sp>
    <dsp:sp modelId="{043C3E92-6863-4E4B-9782-EA14CF2FEE8C}">
      <dsp:nvSpPr>
        <dsp:cNvPr id="0" name=""/>
        <dsp:cNvSpPr/>
      </dsp:nvSpPr>
      <dsp:spPr>
        <a:xfrm rot="2502161">
          <a:off x="4313115" y="1746758"/>
          <a:ext cx="1120524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120524" y="21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45364" y="1739839"/>
        <a:ext cx="56026" cy="56026"/>
      </dsp:txXfrm>
    </dsp:sp>
    <dsp:sp modelId="{EA2B2334-C466-4CE5-8E9A-8F9D202CB9EC}">
      <dsp:nvSpPr>
        <dsp:cNvPr id="0" name=""/>
        <dsp:cNvSpPr/>
      </dsp:nvSpPr>
      <dsp:spPr>
        <a:xfrm>
          <a:off x="5291673" y="1621288"/>
          <a:ext cx="2077146" cy="103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NHẬN BIẾN TỨ GIÁC LỒI</a:t>
          </a:r>
          <a:endParaRPr lang="en-US" sz="2300" kern="1200" dirty="0"/>
        </a:p>
      </dsp:txBody>
      <dsp:txXfrm>
        <a:off x="5322092" y="1651707"/>
        <a:ext cx="2016308" cy="977735"/>
      </dsp:txXfrm>
    </dsp:sp>
    <dsp:sp modelId="{472FE339-5F43-4E96-B210-08DB0779C714}">
      <dsp:nvSpPr>
        <dsp:cNvPr id="0" name=""/>
        <dsp:cNvSpPr/>
      </dsp:nvSpPr>
      <dsp:spPr>
        <a:xfrm rot="4292497">
          <a:off x="1773784" y="3066789"/>
          <a:ext cx="887822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887822" y="210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5499" y="3065688"/>
        <a:ext cx="44391" cy="44391"/>
      </dsp:txXfrm>
    </dsp:sp>
    <dsp:sp modelId="{3556C65E-F273-49B1-97BF-DB4B2737E1EE}">
      <dsp:nvSpPr>
        <dsp:cNvPr id="0" name=""/>
        <dsp:cNvSpPr/>
      </dsp:nvSpPr>
      <dsp:spPr>
        <a:xfrm>
          <a:off x="2358244" y="2989670"/>
          <a:ext cx="2077146" cy="1038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TỔNG CÁC GÓC CỦA MỘT TỨ GIÁC</a:t>
          </a:r>
          <a:endParaRPr lang="en-US" sz="2300" kern="1200" dirty="0"/>
        </a:p>
      </dsp:txBody>
      <dsp:txXfrm>
        <a:off x="2388663" y="3020089"/>
        <a:ext cx="2016308" cy="977735"/>
      </dsp:txXfrm>
    </dsp:sp>
    <dsp:sp modelId="{A24BC573-545D-48D0-9A2E-7DC0397D9E1A}">
      <dsp:nvSpPr>
        <dsp:cNvPr id="0" name=""/>
        <dsp:cNvSpPr/>
      </dsp:nvSpPr>
      <dsp:spPr>
        <a:xfrm rot="1464041">
          <a:off x="4409872" y="3605887"/>
          <a:ext cx="571382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571382" y="21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81279" y="3612696"/>
        <a:ext cx="28569" cy="28569"/>
      </dsp:txXfrm>
    </dsp:sp>
    <dsp:sp modelId="{180A9ECE-0885-4AA3-B774-B8B543912420}">
      <dsp:nvSpPr>
        <dsp:cNvPr id="0" name=""/>
        <dsp:cNvSpPr/>
      </dsp:nvSpPr>
      <dsp:spPr>
        <a:xfrm>
          <a:off x="4955736" y="3225717"/>
          <a:ext cx="2077146" cy="103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ĐỊNH LÝ</a:t>
          </a:r>
          <a:endParaRPr lang="en-US" sz="2300" kern="1200" dirty="0"/>
        </a:p>
      </dsp:txBody>
      <dsp:txXfrm>
        <a:off x="4986155" y="3256136"/>
        <a:ext cx="2016308" cy="977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emf"/><Relationship Id="rId2" Type="http://schemas.openxmlformats.org/officeDocument/2006/relationships/image" Target="../media/image5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emf"/><Relationship Id="rId7" Type="http://schemas.openxmlformats.org/officeDocument/2006/relationships/image" Target="../media/image43.w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1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24575,'-2'0'0,"1"1"0,-1-1 0,1 0 0,0 1 0,-1-1 0,1 1 0,-1-1 0,1 1 0,0 0 0,0-1 0,-1 1 0,1 0 0,0 0 0,0 0 0,0 0 0,0 0 0,0 0 0,0 0 0,0 0 0,0 1 0,0-1 0,1 0 0,-1 0 0,0 3 0,-14 40 0,8-18 0,6-25 0,-4 8 0,0 1 0,1 0 0,0 1 0,1-1 0,0 1 0,0 0 0,1 0 0,-1 19 0,5 218-1365,-2-230-5461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13.6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320 426 24575,'2'44'0,"0"-28"0,-2-1 0,0 0 0,0 1 0,-2-1 0,-2 17 0,-18 31 0,21-60 0,0 1 0,-1-1 0,1 0 0,-1 0 0,1 0 0,-1 0 0,0 0 0,-5 5 0,7-8 0,0 0 0,-1 0 0,1 0 0,0 0 0,-1 1 0,1-1 0,0 0 0,-1 0 0,1 0 0,0 0 0,0 0 0,-1 0 0,1 0 0,0 0 0,-1 0 0,1 0 0,0 0 0,-1 0 0,1 0 0,0 0 0,-1 0 0,1 0 0,0-1 0,-1 1 0,1 0 0,0 0 0,-1 0 0,1 0 0,0-1 0,0 1 0,-1 0 0,-10-19 0,-6-58 0,10 46 0,1 1 0,2-1 0,2-1 0,0 1 0,5-41 0,-2 8 0,-1 57 0,1-1 0,0 1 0,0 0 0,1 0 0,0 0 0,0 0 0,4-8 0,1 62 0,-3-18 0,-1 0 0,-1 0 0,-4 42 0,1-13 0,-1-27 0,-2 1 0,-1-1 0,-12 45 0,4-22 0,5-28 0,-1-1 0,-16 34 0,22-51 0,3-8 0,0 0 0,0 0 0,0 0 0,0 0 0,0 0 0,0 0 0,0 0 0,0 1 0,-1-1 0,1 0 0,0 0 0,0 0 0,0 0 0,0 0 0,0 0 0,0 0 0,0 0 0,0 0 0,0 0 0,0 0 0,0 0 0,0 0 0,0 0 0,-1 0 0,1 0 0,0 1 0,0-1 0,0 0 0,0 0 0,0 0 0,0 0 0,0 0 0,0 0 0,0 0 0,0 0 0,-1 0 0,1 0 0,0 0 0,0 0 0,0 0 0,0-1 0,0 1 0,0 0 0,0 0 0,0 0 0,0 0 0,0 0 0,-1 0 0,1 0 0,0 0 0,0 0 0,0 0 0,0 0 0,0 0 0,0 0 0,0 0 0,0 0 0,0-1 0,0 1 0,0 0 0,0 0 0,0 0 0,0 0 0,0 0 0,0 0 0,-5-11 0,0-11 0,-2-22 0,3 1 0,2-87 0,2 80 0,-1-69 0,2-126 0,14 132 0,-9 90 0,-6 22 0,0 1 0,0-1 0,1 0 0,-1 0 0,0 0 0,0 0 0,1 0 0,-1 1 0,1-1 0,-1 0 0,1 0 0,-1 1 0,1-1 0,-1 0 0,1 0 0,0 1 0,-1-1 0,1 1 0,0-1 0,0 1 0,1-1 0,-1 4 0,0 0 0,0 1 0,0-1 0,0 0 0,0 1 0,-1-1 0,1 6 0,-1-4 0,4 37 0,-4 80 0,-2-51 0,-1-24 0,-2 0 0,-3-1 0,-19 69 0,13-60 0,4-22 0,-1-1 0,-23 45 0,23-54 0,11-22 0,0-1 0,0 1 0,0-1 0,0 1 0,0-1 0,-1 1 0,1-1 0,0 1 0,-1-1 0,1 1 0,0-1 0,-1 1 0,1-1 0,0 0 0,-1 1 0,1-1 0,-1 1 0,1-1 0,-1 0 0,1 0 0,0 1 0,-1-1 0,0 0 0,1 0 0,-1 1 0,-6-12 0,1-30 0,6 32 0,-8-69 0,3 0 0,8-100 0,17-16 0,-14 169 0,1 0 0,13-30 0,-17 46 0,2-6 0,1 1 0,11-19 0,-17 33 0,0 0 0,0-1 0,0 1 0,0 0 0,0 0 0,0 0 0,1 0 0,-1-1 0,0 1 0,0 0 0,0 0 0,0 0 0,0 0 0,0 0 0,0-1 0,1 1 0,-1 0 0,0 0 0,0 0 0,0 0 0,0 0 0,1 0 0,-1 0 0,0 0 0,0 0 0,0 0 0,0 0 0,1-1 0,-1 1 0,0 0 0,0 0 0,0 0 0,1 0 0,-1 0 0,0 0 0,0 1 0,0-1 0,0 0 0,1 0 0,-1 0 0,0 0 0,0 0 0,0 0 0,0 0 0,1 0 0,-1 0 0,5 11 0,-1 14 0,-3 67 0,-3 201 0,-2-263 0,-1-1 0,-2 1 0,-16 46 0,16-58 0,0-1 0,-1 0 0,-18 28 0,26-45 0,0 1 0,0-1 0,0 0 0,-1 0 0,1 0 0,0 0 0,0 0 0,0 0 0,0 0 0,0 0 0,0 1 0,0-1 0,0 0 0,-1 0 0,1 0 0,0 0 0,0 0 0,0 0 0,0 0 0,0 0 0,0 0 0,-1 0 0,1 0 0,0 0 0,0 0 0,0 0 0,0 0 0,0 0 0,-1 0 0,1 0 0,0 0 0,0 0 0,0 0 0,0 0 0,0 0 0,0 0 0,-1 0 0,1 0 0,0 0 0,0 0 0,0 0 0,0-1 0,0 1 0,0 0 0,0 0 0,-1 0 0,1 0 0,0 0 0,0 0 0,0 0 0,0-1 0,0 1 0,0 0 0,0 0 0,0 0 0,-6-14 0,0-14 0,-8-147 0,11 117 0,4-63 0,0 40 0,0 63 0,0 0 0,7-34 0,-6 43 0,0 1 0,1 0 0,0-1 0,0 1 0,1 0 0,0 0 0,0 1 0,5-8 0,-7 13 0,0 0 0,-1 0 0,1 1 0,0-1 0,0 1 0,0-1 0,0 1 0,0 0 0,0 0 0,0 0 0,0 0 0,1 0 0,-1 0 0,0 0 0,1 1 0,-1-1 0,1 1 0,-1 0 0,0 0 0,1 0 0,-1 0 0,1 0 0,-1 0 0,3 1 0,0 0 0,0 1 0,0 0 0,0-1 0,0 2 0,-1-1 0,1 0 0,-1 1 0,0 0 0,0 0 0,5 5 0,14 14 0,-2 1 0,0 2 0,-2 0 0,0 1 0,-2 1 0,-1 0 0,-1 1 0,17 46 0,-25-50 0,-1 0 0,-1 1 0,-1-1 0,2 50 0,-5-27 0,-2 1 0,-2-1 0,-12 59 0,-13-17 0,23-70 0,4-13 0,-1 0 0,0 0 0,1 0 0,-2 0 0,1-1 0,-1 1 0,0 0 0,-6 8 0,4-16 0,1-10 0,-2-15 0,6 25 0,-7-54 0,0-80 0,3 41 0,0 38 0,5-59 0,2 100 0,1 1 0,0 0 0,1 0 0,0 0 0,12-22 0,-16 34 0,1 0 0,-1 0 0,1 0 0,0 1 0,0-1 0,0 0 0,1 1 0,3-5 0,-5 7 0,-1 0 0,1 0 0,-1-1 0,0 1 0,1 0 0,-1 0 0,1-1 0,-1 1 0,1 0 0,0 0 0,-1 0 0,1 0 0,-1 0 0,1 0 0,-1 0 0,1 0 0,-1 0 0,1 0 0,-1 0 0,1 0 0,-1 0 0,2 0 0,-1 1 0,0 0 0,-1 0 0,1-1 0,0 1 0,0 0 0,0 0 0,-1 0 0,1 0 0,0-1 0,-1 1 0,1 0 0,-1 0 0,1 1 0,-1-1 0,1 1 0,22 60 0,-8-25 0,-2 1 0,-1 0 0,12 71 0,-21-79 0,2 11 0,0 43 0,-5-55 0,-1 11 0,1-33 0,2-17 0,2-17 0,1 0 0,15-43 0,-6 23 0,-8 30 0,0 1 0,10-18 0,-11 23 0,5-9 0,-3 4 0,0 1 0,2-1 0,10-15 0,-17 29 0,-1 0 0,0 1 0,1-1 0,-1 0 0,1 0 0,0 1 0,0-1 0,-1 1 0,1-1 0,0 1 0,0 0 0,3-2 0,-3 3 0,-1 1 0,1-1 0,-1 0 0,0 1 0,1-1 0,-1 1 0,0 0 0,0 0 0,1-1 0,-1 1 0,0 0 0,0 0 0,0 0 0,0 0 0,0 0 0,0 0 0,0 0 0,0 1 0,-1-1 0,2 2 0,16 19 0,-11-15 0,-1 0 0,0 1 0,0 0 0,-1 0 0,0 0 0,0 1 0,-1-1 0,0 1 0,-1 0 0,3 11 0,0 10 0,-2 1 0,0 56 0,4 47 0,-8-134 0,0 1 0,0 0 0,0 0 0,0 0 0,0-1 0,0 1 0,0 0 0,0 0 0,0 0 0,1-1 0,-1 1 0,0 0 0,0 0 0,1-1 0,-1 1 0,1 0 0,-1-1 0,1 1 0,-1 0 0,1-1 0,-1 1 0,1-1 0,-1 1 0,1-1 0,-1 1 0,1-1 0,0 1 0,0-1 0,-1 0 0,1 1 0,0-1 0,-1 0 0,1 1 0,0-1 0,0 0 0,0 0 0,-1 0 0,1 0 0,0 0 0,0 0 0,0 0 0,-1 0 0,1 0 0,0 0 0,0 0 0,-1-1 0,1 1 0,0 0 0,0-1 0,7-2 0,0-1 0,-1 1 0,0-2 0,9-5 0,6-4 0,-10 12 0,1 0 0,-1 1 0,1 0 0,-1 1 0,1 0 0,-1 1 0,17 3 0,-27-3 0,0-1 0,0 1 0,0 0 0,0-1 0,-1 1 0,1 0 0,0 0 0,-1 0 0,1 0 0,-1 0 0,1 1 0,-1-1 0,0 0 0,1 1 0,-1-1 0,0 1 0,0-1 0,0 1 0,0 0 0,0-1 0,0 1 0,0 0 0,-1 0 0,1-1 0,-1 1 0,1 0 0,-1 0 0,0 0 0,0 0 0,0 2 0,0 2 0,0 0 0,-1 0 0,0 0 0,0-1 0,0 1 0,-1 0 0,0-1 0,-3 9 0,-39 98 0,38-96 0,-19 40 0,17-40 0,0 1 0,-5 21 0,-13 43 0,24-76 0,-9 15 0,6-22 0,1-12 0,3 10 0,0 0 0,0 1 0,0-1 0,1 0 0,0 1 0,0-1 0,0 0 0,0 1 0,0-1 0,1 0 0,0 1 0,0-1 0,0 1 0,0-1 0,0 1 0,1-1 0,-1 1 0,1 0 0,3-5 0,22-43 0,-26 49 0,5-6 0,1 0 0,0 0 0,0 1 0,14-10 0,-17 13 0,0 1 0,0-1 0,0 0 0,-1 0 0,1 0 0,3-8 0,-5 9 0,0 0 0,1-1 0,-1 1 0,1 0 0,-1 0 0,1 0 0,0 0 0,0 1 0,0-1 0,1 1 0,-1-1 0,1 1 0,5-2 0,-13 6 0,0 0 0,0 1 0,0-1 0,0 1 0,1 0 0,-1 0 0,1 0 0,0 1 0,0-1 0,-5 7 0,-15 16 0,19-23-1365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16.2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255 50 24575,'1'0'0,"-1"1"0,1-1 0,-1 1 0,1-1 0,0 1 0,-1-1 0,1 1 0,-1-1 0,0 1 0,1 0 0,-1-1 0,1 1 0,-1-1 0,0 1 0,0 0 0,1-1 0,-1 1 0,0 0 0,0 0 0,0-1 0,0 1 0,0 0 0,0-1 0,0 1 0,0 0 0,0 0 0,0-1 0,0 1 0,0 0 0,0-1 0,-1 1 0,1 0 0,-1 1 0,-5 25 0,1-14 0,-1-1 0,0 0 0,-11 16 0,-2 2 0,-8 20 0,-20 52 0,47-102 0,-1 0 0,1 0 0,0 0 0,0 0 0,0 1 0,-1-1 0,1 0 0,0 0 0,0 1 0,0-1 0,-1 0 0,1 0 0,0 1 0,0-1 0,0 0 0,0 0 0,0 1 0,0-1 0,0 0 0,0 1 0,0-1 0,0 0 0,0 1 0,0-1 0,0 0 0,0 0 0,0 1 0,0-1 0,0 0 0,0 1 0,0-1 0,0 0 0,0 0 0,0 1 0,0-1 0,1 0 0,-1 0 0,0 1 0,0-1 0,0 0 0,1 1 0,13-5 0,15-14 0,-24 14 0,-1-1 0,0 1 0,0 0 0,0-1 0,-1 0 0,1 0 0,2-6 0,4-5 0,-5 8 0,-1 1 0,0-1 0,-1 0 0,0 0 0,0 0 0,0 0 0,2-17 0,-3 1 0,0-37 0,-2 55 0,3-11 0,-12 37 0,-17 13 0,19-24 0,-1 0 0,2 0 0,-9 16 0,-12 18 0,27-42 0,0-1 0,0 1 0,0 0 0,-1-1 0,1 1 0,0-1 0,0 1 0,0-1 0,-1 0 0,1 1 0,0-1 0,-1 1 0,1-1 0,0 1 0,-1-1 0,1 0 0,-1 1 0,1-1 0,0 0 0,-1 1 0,1-1 0,-1 0 0,1 0 0,-1 1 0,1-1 0,-1 0 0,1 0 0,-1 0 0,-1 0 0,-3-15 0,4-35 0,1 44 0,0-6 0,1 1 0,0 0 0,0 0 0,1 0 0,1 0 0,0 1 0,0-1 0,1 1 0,0-1 0,1 1 0,0 1 0,11-17 0,-14 66 0,-3-30 0,0-1 0,-1 0 0,1 1 0,-2-1 0,0 0 0,-6 15 0,-30 52 0,35-71 0,-93 159 0,79-141 0,13-26 0,4-15 0,1 5 0,-1-13 0,2-1 0,1 1 0,1 0 0,1 0 0,9-30 0,0 16 0,-9 21 0,2 0 0,1 0 0,0 1 0,2 0 0,0 0 0,13-19 0,-22 37 0,0 0 0,0 0 0,0 0 0,0 0 0,0 0 0,0-1 0,0 1 0,0 0 0,0 0 0,0 0 0,0 0 0,1 0 0,-1 0 0,0 0 0,0 0 0,0 0 0,0 0 0,0 0 0,0 0 0,0 0 0,0 0 0,1 0 0,-1 0 0,0 0 0,0 0 0,0 0 0,0 0 0,0 0 0,0 0 0,0 0 0,1 0 0,-1 0 0,0 0 0,0 0 0,0 0 0,0 0 0,0 0 0,0 0 0,0 0 0,0 0 0,0 0 0,1 1 0,-1-1 0,0 0 0,0 0 0,0 0 0,0 0 0,0 0 0,0 0 0,0 0 0,0 0 0,0 0 0,0 1 0,0-1 0,0 0 0,0 0 0,0 0 0,0 0 0,0 0 0,0 0 0,0 0 0,0 1 0,0-1 0,0 0 0,0 0 0,0 0 0,2 15 0,-1 16 0,-1-23 0,-1 0 0,1 0 0,-2 0 0,1 0 0,-1 0 0,-1 0 0,1 0 0,-1-1 0,-1 0 0,-6 13 0,7-15-113,-5 11 354,8-16-270,0 0-1,0 0 1,0 1 0,0-1 0,-1 0-1,1 0 1,0 0 0,0 1 0,0-1-1,0 0 1,-1 0 0,1 0-1,0 0 1,0 1 0,0-1 0,-1 0-1,1 0 1,0 0 0,0 0-1,-1 0 1,1 0 0,0 0 0,0 0-1,-1 0 1,1 0 0,0 0 0,0 0-1,-1 0 1,1 0 0,0 0-1,0 0 1,-1 0 0,1 0 0,0 0-1,0 0 1,-1 0 0,1 0 0,0 0-1,0-1 1,0 1 0,-1 0-1,1 0 1,0 0 0,0 0 0,0-1-1,-1 1 1,1 0 0,0 0-1,0 0 1,0-1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17:44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1032 24575,'39'-1'0,"34"1"0,-34 2 0,-29-2 0,-1 1 0,1 0 0,0 0 0,0 1 0,16 4 0,-20-3 0,0-1 0,0-1 0,1 1 0,-1-1 0,0 0 0,1 0 0,-1-1 0,0 0 0,1 0 0,-1-1 0,11-1 0,-13 0 0,1-1 0,-1 1 0,0-1 0,0 0 0,0 0 0,0 0 0,0 0 0,-1-1 0,1 1 0,-1-1 0,4-6 0,-6 8 0,1 0 0,-1 0 0,0 0 0,0 0 0,0 0 0,0-1 0,0 1 0,0 0 0,-1-1 0,1 1 0,-1 0 0,0-1 0,1 1 0,-1 0 0,0-1 0,-1 1 0,1-1 0,0 1 0,-1 0 0,1-1 0,-1 1 0,0 0 0,1-1 0,-1 1 0,-2-3 0,1 3 0,0 0 0,1 1 0,-1-1 0,0 1 0,0 0 0,0 0 0,0 0 0,0 0 0,0 0 0,0 0 0,0 0 0,0 1 0,-1-1 0,-1 0 0,-40-4 0,24 2 0,-19 0 0,1 0 0,-58 5 0,19 1 0,57-3 0,0 1 0,1 1 0,-1 1 0,1 1 0,0 0 0,-27 11 0,46-15 0,0 0 0,0 0 0,1 0 0,-1 0 0,0 0 0,0 0 0,0 0 0,0 0 0,0 1 0,0-1 0,0 0 0,0 0 0,0 0 0,0 0 0,0 0 0,0 0 0,0 0 0,0 0 0,0 0 0,1 0 0,-1 0 0,0 1 0,0-1 0,0 0 0,0 0 0,0 0 0,0 0 0,0 0 0,0 0 0,0 0 0,0 0 0,0 0 0,0 1 0,0-1 0,0 0 0,-1 0 0,1 0 0,0 0 0,0 0 0,0 0 0,0 0 0,0 0 0,0 0 0,0 0 0,0 1 0,0-1 0,0 0 0,0 0 0,0 0 0,0 0 0,0 0 0,0 0 0,-1 0 0,1 0 0,0 0 0,17 2 0,20 0 0,-4-4 0,45-8 0,10 0 0,-27 2 0,-42 5 0,38-1 0,-68 4 0,0 1 0,0 1 0,0 0 0,-13 4 0,13-3 0,-49 4 0,49-7 0,1 1 0,0 0 0,-1 0 0,1 1 0,-15 5 0,-23 9 0,53-17 0,-1-1 0,0 0 0,-1 0 0,1 0 0,0-1 0,-1 1 0,4-4 0,27-16 0,14-2 0,-37 18 0,0 0 0,0 1 0,0 0 0,12-3 0,-18 7 0,-2 0 0,0 1 0,1-1 0,-1 0 0,0 0 0,1-1 0,-1 1 0,0-1 0,0 1 0,0-1 0,4-4 0,-47 3 0,-20 3 0,7-1 0,-87 11 0,61 2 0,89-14 0,-1-1 0,1-1 0,-1 1 0,0-2 0,0 1 0,0-1 0,12-9 0,10-5 0,-9 9 0,-16 7 0,0 1 0,1-2 0,-1 1 0,0 0 0,-1-1 0,10-8 0,-15 12 0,0 0 0,1 0 0,-1 0 0,0 0 0,0 0 0,0-1 0,1 1 0,-1 0 0,0 0 0,0 0 0,0 0 0,1-1 0,-1 1 0,0 0 0,0 0 0,0 0 0,0-1 0,0 1 0,0 0 0,0 0 0,1-1 0,-1 1 0,0 0 0,0 0 0,0-1 0,0 1 0,0 0 0,0 0 0,0-1 0,0 1 0,0 0 0,0 0 0,0-1 0,0 1 0,0 0 0,-1 0 0,1-1 0,0 1 0,0 0 0,0 0 0,0 0 0,0-1 0,0 1 0,-1 0 0,1 0 0,0 0 0,0-1 0,0 1 0,0 0 0,-1 0 0,1 0 0,0 0 0,0 0 0,-1 0 0,1-1 0,0 1 0,0 0 0,0 0 0,-1 0 0,1 0 0,0 0 0,0 0 0,-1 0 0,1 0 0,0 0 0,0 0 0,-1 0 0,1 0 0,-1 0 0,-19 2 0,18-2 0,8-2 0,0 1 0,-1 0 0,140-45 0,-94 28 0,-51 18 0,0 0 0,0 0 0,0 0 0,0 0 0,0 0 0,0 0 0,0 0 0,-1 0 0,1 0 0,0 0 0,0 0 0,0 0 0,0 0 0,0 0 0,0 0 0,0 0 0,0 0 0,-1 0 0,1 0 0,0-1 0,0 1 0,0 0 0,0 0 0,0 0 0,0 0 0,0 0 0,0 0 0,0 0 0,0 0 0,0 0 0,0 0 0,-1 0 0,1 0 0,0 0 0,0-1 0,0 1 0,0 0 0,0 0 0,0 0 0,0 0 0,0 0 0,0 0 0,0 0 0,0 0 0,0-1 0,0 1 0,0 0 0,0 0 0,0 0 0,0 0 0,0 0 0,0 0 0,0 0 0,0 0 0,0 0 0,0-1 0,0 1 0,1 0 0,-1 0 0,0 0 0,0 0 0,0 0 0,0 0 0,0 0 0,0 0 0,0 0 0,0 0 0,-15-5 0,-19 0 0,-33 6 0,-61-2 0,127 1 0,0 0 0,-1-1 0,1 1 0,0-1 0,0 1 0,0-1 0,-1 0 0,1 1 0,0-1 0,0 0 0,0 0 0,0 0 0,0 0 0,0 0 0,0 0 0,1 0 0,-1 0 0,0 0 0,1 0 0,-1 0 0,0 0 0,1-1 0,-1 1 0,1 0 0,0 0 0,-1-1 0,1 1 0,0 0 0,0-1 0,0 1 0,0-2 0,1-54 0,0 35 0,-3-4 0,2 22 0,3 9 0,7 7 0,0 1 0,0 0 0,1-1 0,1-1 0,0 0 0,0 0 0,1-1 0,0-1 0,23 13 0,54 9 0,-55-24 0,1-1 0,-1-1 0,1-2 0,0-2 0,38-3 0,-7 1 0,-58 0 0,0 0 0,-1 0 0,1-1 0,13-4 0,28-5 0,-34 8 0,0 0 0,0 0 0,25-10 0,-5 1 0,-11 6 0,0-2 0,-1-1 0,0-1 0,-1-1 0,0 0 0,-1-2 0,24-18 0,-42 26 0,-1 0 0,1 0 0,-1-1 0,0 1 0,-1-1 0,1 0 0,-1 0 0,0 0 0,-1 0 0,1 0 0,-1 0 0,0-10 0,5-18 0,-4 28 0,-1-1 0,-1 0 0,1 1 0,-1-1 0,-1-8 0,1 11 0,-1-1 0,1 0 0,0 0 0,0 1 0,1-1 0,-1 0 0,1 0 0,0 1 0,1-1 0,-1 1 0,1-1 0,2-4 0,36-63 0,-18 25 0,-4 8 0,11-18 0,-24 45 0,0 0 0,1 1 0,1-1 0,-1 1 0,2 0 0,-1 1 0,2 0 0,-1 0 0,12-9 0,-20 19 0,0 0 0,0-1 0,1 1 0,-1 0 0,0 0 0,0 0 0,0 0 0,0 0 0,0 0 0,0 0 0,0 0 0,0 0 0,1 0 0,-1 0 0,0 0 0,0 0 0,0 0 0,0 0 0,0 0 0,0 1 0,0-1 0,1 0 0,-1 0 0,0 0 0,0 0 0,0 0 0,0 0 0,0 0 0,0 0 0,0 0 0,0 0 0,0 0 0,0 0 0,0 0 0,0 1 0,1-1 0,-1 0 0,0 0 0,0 0 0,0 0 0,0 0 0,0 0 0,0 0 0,0 1 0,0-1 0,0 0 0,0 0 0,0 0 0,0 0 0,0 0 0,0 0 0,0 0 0,0 0 0,0 1 0,0-1 0,0 0 0,-1 13 0,-2 12 0,-38 67 0,14 3 0,4-33 0,21-58 0,-5 10 0,-1-1 0,2 2 0,0-1 0,1 0 0,0 1 0,1 0 0,1 0 0,0 0 0,0 26 0,2-32 0,1 0 0,1 0 0,0 0 0,0 1 0,3 8 0,-3-15 0,1 1 0,0 0 0,0 0 0,0-1 0,0 1 0,1-1 0,-1 1 0,1-1 0,0 0 0,0 0 0,0 0 0,0-1 0,5 4 0,4 3 0,0 1 0,18 19 0,-27-26 0,0 1 0,0-1 0,0 1 0,0 0 0,0 0 0,-1 0 0,0 0 0,0 1 0,0-1 0,0 1 0,-1-1 0,2 9 0,-3-10 0,0 0 0,-1-1 0,0 1 0,1 0 0,-1-1 0,0 1 0,0-1 0,-1 1 0,1-1 0,0 0 0,-1 1 0,-2 2 0,2-3 0,0 1 0,0 0 0,0 0 0,0 0 0,1 1 0,-1-1 0,1 0 0,-1 5 0,-1 8 0,1 0 0,1 32 0,1-44 0,1 1 0,-1-1 0,1 1 0,0-1 0,0 1 0,1-1 0,-1 0 0,1 0 0,0 0 0,0 0 0,1 0 0,-1 0 0,1 0 0,0-1 0,3 5 0,32 35 0,-3-4 0,-33-36 0,1-1 0,0 0 0,0 1 0,-1-1 0,1 0 0,1 0 0,-1-1 0,0 1 0,0 0 0,1-1 0,-1 0 0,0 0 0,8 1 0,49 4 0,-44-5 0,74 5 0,-73-5 0,-2 1 0,0 0 0,0-2 0,0 0 0,1 0 0,-1-2 0,27-5 0,-38 6 0,0-1 0,1 1 0,-1-1 0,0 0 0,0 0 0,7-5 0,-10 7 0,-1-1 0,0 1 0,0 0 0,1 0 0,-1 0 0,0-1 0,0 1 0,0 0 0,1-1 0,-1 1 0,0 0 0,0 0 0,0-1 0,0 1 0,0 0 0,1-1 0,-1 1 0,0 0 0,0-1 0,0 1 0,0 0 0,0-1 0,0 1 0,0 0 0,0-1 0,0 1 0,0 0 0,0 0 0,0-1 0,-1 1 0,1 0 0,0-1 0,0 1 0,0 0 0,0-1 0,-2 0 0,1 0 0,0 0 0,-1 0 0,1 0 0,-1 0 0,1 1 0,-1-1 0,0 0 0,1 1 0,-1-1 0,-3 0 0,-13-1 0,-1 0 0,1 1 0,-1 1 0,-21 2 0,-10 0 0,-59-3 0,-111 2 0,197 1 0,1 0 0,-1 2 0,-32 8 0,63-13 0,0 0 0,1 1 0,-1 0 0,15 2 0,4-1 0,26-3 0,-2-3 0,54-11 0,-76 11 0,125-29 0,-130 26 0,-24 5 0,-13 2 0,-44 3 0,-1 2 0,-91 20 0,60-6 0,154-28 0,-13 0 0,98-33 0,-72 19 0,19-13 0,-85 32 0,-10 4 0,0 0 0,1 0 0,-1 0 0,0 0 0,0 0 0,0-1 0,0 1 0,0-1 0,0 1 0,2-4 0,-4 5 0,0 0 0,0 0 0,0 0 0,0-1 0,0 1 0,1 0 0,-1 0 0,0 0 0,0-1 0,0 1 0,0 0 0,0 0 0,0 0 0,0 0 0,0-1 0,0 1 0,0 0 0,0 0 0,-1 0 0,1 0 0,0-1 0,0 1 0,0 0 0,0 0 0,0 0 0,0 0 0,0-1 0,0 1 0,0 0 0,-1 0 0,1 0 0,0 0 0,0 0 0,0 0 0,0 0 0,0-1 0,-1 1 0,1 0 0,0 0 0,0 0 0,0 0 0,-18-2 0,-27 4 0,0 3 0,1 1 0,-72 21 0,80-16 0,-39 19 0,91-29 0,13-4 0,152-41 0,-75 16 0,-100 27 0,1 0 0,-1-1 0,1 0 0,-1 0 0,12-7 0,-18 9 0,0 0 0,0-1 0,0 1 0,-1 0 0,1-1 0,0 1 0,-1-1 0,1 1 0,0 0 0,-1 0 0,1-1 0,-1 1 0,1 0 0,0 0 0,-1-1 0,1 1 0,-1 0 0,1 0 0,0 0 0,-1 0 0,1 0 0,-1 0 0,1 0 0,-1-1 0,1 1 0,-1 1 0,1-1 0,-1 0 0,1 0 0,-1 0 0,1 0 0,0 0 0,-1 0 0,-21-1 0,-42 5 0,-77 14 0,64-7 0,76-10 0,-4-1 0,-1 1 0,1-1 0,0 1 0,0 1 0,0-1 0,0 1 0,0 0 0,0 0 0,-8 4 0,45-8 0,95-33 0,120-38 0,-174 53 0,-72 20 0,2-1 0,1 0 0,0 0 0,-1 0 0,1 0 0,-1 0 0,1-1 0,-1 0 0,1 1 0,-1-1 0,0-1 0,0 1 0,0 0 0,4-5 0,-8 7 0,1-1 0,-1 1 0,1-1 0,-1 1 0,1-1 0,-1 1 0,1 0 0,-1-1 0,0 1 0,1 0 0,-1-1 0,0 1 0,1 0 0,-1 0 0,0 0 0,1 0 0,-1 0 0,0 0 0,1 0 0,-1 0 0,0 0 0,1 0 0,-2 0 0,-24 0 0,24 0 0,-19 2 0,1 0 0,-1 1 0,-26 8 0,-8 2 0,15-6 0,-82 18 0,302-88 0,-166 59 0,14-5 0,0 0 0,0-2 0,47-27 0,-75 38 0,0 0 0,0 0 0,0 0 0,0 0 0,0 0 0,1 0 0,-1 0 0,0 0 0,0 0 0,0 0 0,0 0 0,0-1 0,0 1 0,0 0 0,0 0 0,0 0 0,1 0 0,-1 0 0,0 0 0,0 0 0,0 0 0,0 0 0,0-1 0,0 1 0,0 0 0,0 0 0,0 0 0,0 0 0,0 0 0,0 0 0,0 0 0,0 0 0,0-1 0,0 1 0,0 0 0,0 0 0,0 0 0,0 0 0,0 0 0,0 0 0,0 0 0,0-1 0,0 1 0,0 0 0,0 0 0,-1 0 0,1 0 0,0 0 0,0 0 0,0 0 0,0 0 0,0 0 0,0 0 0,0-1 0,0 1 0,0 0 0,0 0 0,-1 0 0,1 0 0,0 0 0,0 0 0,0 0 0,0 0 0,0 0 0,0 0 0,0 0 0,-1 0 0,-13-2 0,-18 2 0,-9 7 0,-190 40 0,224-45 0,1 0 0,-1 1 0,1-1 0,-1 1 0,1 1 0,0-1 0,-8 6 0,14-9 0,0 0 0,0 1 0,0-1 0,0 0 0,0 0 0,0 0 0,0 0 0,0 0 0,0 0 0,0 0 0,0 0 0,-1 1 0,1-1 0,0 0 0,0 0 0,0 0 0,0 0 0,0 0 0,0 0 0,0 0 0,0 1 0,0-1 0,0 0 0,0 0 0,0 0 0,0 0 0,0 0 0,0 0 0,0 0 0,0 1 0,0-1 0,0 0 0,1 0 0,-1 0 0,0 0 0,0 0 0,0 0 0,0 0 0,0 0 0,0 1 0,0-1 0,0 0 0,0 0 0,0 0 0,0 0 0,1 0 0,-1 0 0,0 0 0,0 0 0,0 0 0,0 0 0,0 0 0,0 0 0,1 0 0,9 0 0,10-4 0,114-34 0,-89 26 0,53-18 0,-63 19 0,-28 10 0,-1-1 0,1 1 0,0-2 0,-1 1 0,1-1 0,-1 0 0,0 0 0,7-5 0,-13 8 0,0 0 0,0 0 0,0 0 0,1 0 0,-1 0 0,0 0 0,0 0 0,0 0 0,0 0 0,0-1 0,1 1 0,-1 0 0,0 0 0,0 0 0,0 0 0,0 0 0,0 0 0,0 0 0,0-1 0,0 1 0,1 0 0,-1 0 0,0 0 0,0 0 0,0-1 0,0 1 0,0 0 0,0 0 0,0 0 0,0 0 0,0-1 0,0 1 0,0 0 0,0 0 0,0 0 0,0 0 0,0-1 0,0 1 0,0 0 0,0 0 0,0 0 0,0 0 0,-1 0 0,1-1 0,0 1 0,0 0 0,0 0 0,0 0 0,0 0 0,0 0 0,0 0 0,-1-1 0,-11 0 0,-15 6 0,10 0 0,0 0 0,-25 3 0,-13 3 0,-91 19 0,61-4 0,90-26 0,-1 0 0,1 0 0,-1 0 0,1-1 0,-1 1 0,1-1 0,4-1 0,175-61 0,-83 31 0,-81 26 0,-10 3 0,0 0 0,0 0 0,-1-1 0,12-7 0,-35 19 0,0-1 0,-1-1 0,-25 7 0,-9 3 0,-24 7 0,52-17 0,0 0 0,0 1 0,-19 11 0,26-11 0,7-4 0,0 0 0,1 1 0,-1-1 0,1 2 0,0-1 0,-11 10 0,17-14 0,0 0 0,0 1 0,0-1 0,0 0 0,-1 0 0,1 0 0,0 0 0,0 0 0,0 1 0,0-1 0,0 0 0,-1 0 0,1 0 0,0 0 0,0 1 0,0-1 0,0 0 0,0 0 0,0 1 0,0-1 0,0 0 0,0 0 0,0 0 0,0 1 0,0-1 0,0 0 0,0 0 0,0 0 0,0 1 0,0-1 0,0 0 0,0 0 0,0 1 0,0-1 0,0 0 0,0 0 0,0 0 0,1 0 0,-1 1 0,0-1 0,0 0 0,0 0 0,0 0 0,0 0 0,1 1 0,-1-1 0,0 0 0,15 1 0,15-8 0,110-56 0,-120 53 0,-15 4 0,-16 4 0,4 3 0,0 0 0,0 0 0,0 1 0,0 0 0,0 1 0,-9 4 0,-16 5 0,-70 27 0,71-30 0,7-1 0,-35 15 0,57-20 0,11-3 0,15-7 0,20-18 0,1 2 0,64-24 0,-94 42 0,-10 3 0,0 1 0,-1-1 0,1 0 0,-1 0 0,1-1 0,6-4 0,-42 18 0,-77 33 0,19-9 0,66-23 0,36-20 0,31-13 0,-35 18 0,-1-1 0,1 0 0,-1-1 0,13-8 0,-32 20 0,0-1 0,-1 0 0,0 0 0,-16 5 0,-15 7 0,7-3 0,22-9 0,0 0 0,-18 11 0,132-76 0,15 0 0,-108 56 0,-5 3 0,0 0 0,0-1 0,0 0 0,-1 1 0,1-1 0,0 0 0,0 0 0,-1 0 0,1 0 0,-1 0 0,1-1 0,-1 1 0,3-3 0,-48 26 0,-114 46 0,46-20 0,111-47 0,-1 0 0,1-1 0,0 1 0,-1 0 0,1 0 0,0 0 0,-1 0 0,1 0 0,0 0 0,0 0 0,0 0 0,-2 3 0,7-3 0,10-9 0,170-114 0,-156 107 0,-23 13 0,-1 0 0,1-1 0,-1 1 0,1-1 0,-1 0 0,0 0 0,0-1 0,0 1 0,6-8 0,-9 11 0,-1 0 0,0 0 0,0-1 0,0 1 0,0 0 0,0 0 0,0 0 0,0 0 0,0 0 0,0 0 0,0 0 0,0-1 0,0 1 0,0 0 0,0 0 0,0 0 0,0 0 0,0 0 0,0 0 0,0-1 0,0 1 0,0 0 0,0 0 0,0 0 0,0 0 0,0 0 0,0 0 0,0 0 0,0-1 0,0 1 0,0 0 0,0 0 0,0 0 0,-1 0 0,1 0 0,0 0 0,0 0 0,0 0 0,0 0 0,0 0 0,0-1 0,0 1 0,0 0 0,-1 0 0,1 0 0,0 0 0,0 0 0,0 0 0,0 0 0,0 0 0,0 0 0,-1 0 0,1 0 0,0 0 0,0 0 0,-13 1 0,-10 4 0,-100 44 0,-9 4 0,127-50 0,2-1 0,0 0 0,0 0 0,0 0 0,-1-1 0,1 1 0,0-1 0,0 0 0,-1 0 0,1 0 0,-1-1 0,-4 1 0,10-2 0,-1 0 0,1 0 0,-1 0 0,1 0 0,-1 1 0,1-1 0,0 1 0,-1-1 0,1 1 0,0-1 0,0 1 0,-1 0 0,3 0 0,5-2 0,91-44 0,-77 36 0,8-2 0,-1-2 0,52-33 0,-72 37 0,-19 6 0,-20 11 0,14 0 0,0-1 0,-25 8 0,-15 5 0,0 3 0,30-11 0,22-9 0,17-9 0,37-19 0,-4 7 0,-14 7 0,0-2 0,35-21 0,-60 27 0,-17 4 0,-18 7 0,-21 14 0,-86 20 0,94-27 0,14-3 0,1 1 0,-39 19 0,138-64 0,18-7 0,-47 19 0,-31 20 0,-10 4 0,-1 0 0,0 0 0,1 0 0,-1 0 0,0-1 0,0 1 0,0-1 0,0 0 0,0 0 0,-1 0 0,1 0 0,-1 0 0,5-6 0,-7 8 0,0 0 0,0 0 0,0 0 0,0-1 0,1 1 0,-1 0 0,-1 0 0,1 0 0,0 0 0,0-1 0,0 1 0,0 0 0,0 0 0,0 0 0,0 0 0,0 0 0,0-1 0,0 1 0,0 0 0,0 0 0,0 0 0,0 0 0,-1 0 0,1-1 0,0 1 0,0 0 0,0 0 0,0 0 0,0 0 0,0 0 0,-1 0 0,1 0 0,0 0 0,0 0 0,0 0 0,0-1 0,0 1 0,-1 0 0,1 0 0,0 0 0,0 0 0,0 0 0,-1 0 0,-10 3 0,-8 5 0,9-3 0,0 0 0,-1-1 0,1 0 0,-1-1 0,-11 2 0,18-4 0,-6 1 0,0 0 0,1 1 0,-14 5 0,117-41 0,-72 27 0,1-2 0,-1 0 0,0-1 0,39-24 0,-43 24 0,-15 8 0,0 0 0,0 0 0,0-1 0,-1 1 0,1-1 0,0 0 0,-1 0 0,1 0 0,-1 0 0,1 0 0,-1-1 0,3-2 0,-5 4 0,-1 0 0,1 1 0,0-1 0,0 1 0,-1-1 0,1 1 0,0-1 0,-1 1 0,1-1 0,0 1 0,-1-1 0,1 1 0,-1-1 0,1 1 0,-1-1 0,1 1 0,-1 0 0,1-1 0,-1 1 0,1 0 0,-1 0 0,1-1 0,-1 1 0,0 0 0,1 0 0,-1 0 0,1 0 0,-1 0 0,0 0 0,1 0 0,-1 0 0,1 0 0,-1 0 0,0 0 0,0 0 0,-32 1 0,27-1 0,-11 2 0,1 0 0,0 1 0,-1 1 0,-24 9 0,4-1 0,-18 9 0,46-18 0,14-4 0,17-9 0,45-36 0,-53 39 0,-11 6 0,1-1 0,0 0 0,-1 1 0,0-1 0,1 0 0,-1-1 0,0 1 0,0-1 0,0 1 0,-1-1 0,5-5 0,-10 8 0,0 0 0,0 0 0,0 0 0,1 0 0,-1 0 0,0 0 0,0 1 0,0 0 0,1-1 0,-6 3 0,-15 9 0,-2-1 0,1-1 0,-2-2 0,-33 8 0,-9 9 0,61-21 0,10-1 0,-2-2 0,0-1 0,1 0 0,-1 0 0,0 1 0,0-1 0,0 0 0,0 0 0,0 0 0,0-1 0,1 1 0,-1 0 0,0 0 0,0-1 0,0 1 0,2-1 0,103-49 0,-72 36 0,55-32 0,-62 32 0,-22 12 0,0 0 0,0 0 0,0 0 0,-1-1 0,1 0 0,-1 0 0,0 0 0,0 0 0,0-1 0,5-5 0,-9 8 0,0 1 0,1 0 0,-1 0 0,0 0 0,0 0 0,0-1 0,1 1 0,-1 0 0,0 0 0,0-1 0,0 1 0,0 0 0,0 0 0,0 0 0,1-1 0,-1 1 0,0 0 0,0 0 0,0-1 0,0 1 0,0 0 0,0-1 0,0 1 0,0 0 0,0 0 0,0-1 0,0 1 0,0 0 0,0 0 0,0-1 0,-1 1 0,1 0 0,0 0 0,0-1 0,0 1 0,0 0 0,-1 0 0,-10 1 0,-18 14 0,25-13 0,-54 18 0,33-12 0,6-5 0,19-3 0,0 0 0,0 0 0,0 0 0,-1 0 0,1 0 0,0 0 0,0 0 0,0 0 0,0 0 0,-1 0 0,1 0 0,0 0 0,0 0 0,0-1 0,0 1 0,0 0 0,-1 0 0,1 0 0,0 0 0,0 0 0,0 0 0,0-1 0,0 1 0,0 0 0,0 0 0,-1 0 0,1 0 0,0 0 0,0-1 0,0 1 0,0 0 0,0 0 0,0 0 0,0 0 0,0-1 0,0 1 0,0 0 0,0 0 0,0 0 0,0 0 0,0-1 0,0 1 0,16-25 0,-2 5 0,-7 7 0,11-24 0,-17 35 0,0 0 0,-1-1 0,1 1 0,-1 0 0,1 0 0,-1 0 0,0-1 0,0 1 0,0 0 0,0 0 0,0-1 0,-1 1 0,1 0 0,-1 0 0,0-3 0,0 5 0,1-1 0,-1 1 0,1 0 0,-1-1 0,1 1 0,-1 0 0,1 0 0,-1 0 0,0-1 0,1 1 0,-1 0 0,1 0 0,-1 0 0,0 0 0,1 0 0,-1 0 0,1 0 0,-1 0 0,0 0 0,1 0 0,-1 0 0,1 0 0,-1 1 0,0-1 0,1 0 0,-1 0 0,1 1 0,-1-1 0,1 0 0,-2 1 0,-23 14 0,17-11 0,4-2 0,-1 0 0,0 0 0,1 0 0,-1 1 0,1-1 0,0 1 0,0 0 0,0 0 0,0 0 0,-7 8 0,17-19 0,1 0 0,-1 0 0,1 0 0,11-8 0,-5 3 0,-5 5 0,34-36 0,-40 42 0,0-1 0,0 0 0,0 0 0,0 0 0,0 0 0,0 0 0,-1 0 0,0-1 0,0 1 0,0 0 0,0-1 0,0 1 0,0-6 0,-1 9 0,0-1 0,0 1 0,0-1 0,0 1 0,0-1 0,0 1 0,0 0 0,0-1 0,0 1 0,0-1 0,-1 1 0,1-1 0,0 1 0,0-1 0,0 1 0,-1 0 0,1-1 0,0 1 0,-1 0 0,1-1 0,0 1 0,-1 0 0,1-1 0,0 1 0,-1 0 0,1 0 0,-1-1 0,1 1 0,0 0 0,-1 0 0,1 0 0,-2-1 0,-16 5 0,-15 17 0,30-18 0,-10 8 0,0 0 0,-20 24 0,30-31 0,0 1 0,0-1 0,1 0 0,-1 1 0,1-1 0,0 1 0,0 0 0,1 0 0,-1 0 0,1 0 0,0 0 0,0 0 0,1 10 0,-1-7 0,0 1 0,-1-1 0,0 0 0,0 1 0,0-1 0,-1 0 0,-1 0 0,1 0 0,-1-1 0,0 1 0,-1-1 0,0 0 0,-6 6 0,0 5 0,0-1 0,-16 36 0,25-48 0,-1 0 0,1 0 0,0 0 0,0 0 0,0 1 0,0-1 0,1 1 0,-1 6 0,32-51 0,-13 19 0,27-42 0,-14 17 0,-22 23 0,-7 18 0,0 1 0,0-1 0,0 1 0,1 0 0,-1 0 0,1-1 0,3-4 0,-4 7 0,-1 1 0,1-1 0,0 1 0,0-1 0,0 1 0,-1-1 0,1 1 0,0 0 0,0 0 0,0-1 0,0 1 0,0 0 0,0 0 0,0 0 0,-1 0 0,1 0 0,0 0 0,0 0 0,0 0 0,0 0 0,0 0 0,0 1 0,0-1 0,0 0 0,0 1 0,-1-1 0,1 0 0,0 1 0,0-1 0,0 1 0,-1-1 0,1 1 0,0 0 0,-1-1 0,1 1 0,0 0 0,11 10 0,-1 0 0,0 0 0,0 0 0,8 15 0,28 29 0,-37-46 0,-1 1 0,-1 1 0,0-1 0,0 2 0,-1-1 0,10 21 0,-14-24 0,0-1 0,0 1 0,-1-1 0,0 1 0,0 0 0,-1 0 0,0 0 0,0 16 0,-29-63-1365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14.66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63 24575,'5'0'0,"0"0"0,-1 0 0,1 0 0,0-1 0,-1 1 0,1-1 0,0 0 0,-1-1 0,1 1 0,-1-1 0,0 0 0,1 0 0,-1 0 0,0-1 0,0 0 0,0 1 0,-1-1 0,1-1 0,-1 1 0,6-7 0,-13 17 0,1 0 0,0 1 0,0-1 0,1 0 0,-3 15 0,-2 9 0,6-30 0,1 0 0,0 0 0,0 0 0,-1 0 0,1 0 0,0 0 0,-1 0 0,1 0 0,-1 0 0,1-1 0,-1 1 0,0 0 0,1 0 0,-1 0 0,0-1 0,1 1 0,-1 0 0,0-1 0,0 1 0,0 0 0,0-1 0,0 1 0,0-1 0,0 0 0,0 1 0,0-1 0,-1 1 0,0-2 0,1 1 0,-1-1 0,0 1 0,1-1 0,-1 1 0,1-1 0,-1 0 0,1 0 0,-1 0 0,1 0 0,0 0 0,0 0 0,-1 0 0,1 0 0,0 0 0,0-1 0,-2-2 0,-5-10 0,21 22 0,-4-1 0,0 0 0,-1 1 0,0 1 0,0-1 0,10 16 0,-10-13 0,0 0 0,-3-4 0,-10-23 0,-12-37 0,22 74 0,-4-12 0,1-1 0,0 1 0,0 0 0,1-1 0,0 1 0,0-1 0,8 13 0,-11-21 0,0 0 0,1 0 0,-1 1 0,0-1 0,0 0 0,0 0 0,0 0 0,0 0 0,0 0 0,0 0 0,0 0 0,0 1 0,0-1 0,1 0 0,-1 0 0,0 0 0,0 0 0,0 0 0,0 0 0,0 0 0,0 0 0,0 0 0,1 0 0,-1 0 0,0 0 0,0 0 0,0 0 0,0 0 0,0 0 0,1 0 0,-1 0 0,0 0 0,0 0 0,0 0 0,0 0 0,0 0 0,1 0 0,-1 0 0,0 0 0,0 0 0,0 0 0,0 0 0,0 0 0,0 0 0,0 0 0,1 0 0,-1-1 0,0 1 0,0 0 0,0 0 0,0 0 0,0 0 0,0 0 0,0 0 0,0 0 0,0-1 0,0 1 0,4-13 0,-3-14 0,-9-14 0,1-4 0,7 44 0,0-1 0,0 0 0,0 0 0,-1 0 0,1 0 0,0 1 0,-1-1 0,1 0 0,-1 0 0,0 1 0,0-1 0,1 0 0,-1 1 0,0-1 0,-2-1 0,2 2 0,1 1 0,0 0 0,0 0 0,0 0 0,-1 0 0,1-1 0,0 1 0,0 0 0,-1 0 0,1 0 0,0 0 0,0 0 0,-1 0 0,1 0 0,0 0 0,0 0 0,-1 0 0,1 0 0,0 0 0,-1 0 0,1 0 0,0 0 0,0 0 0,-1 0 0,1 0 0,0 0 0,0 0 0,-1 0 0,1 0 0,0 0 0,0 1 0,-1-1 0,1 0 0,-8 17 0,7-16 0,0-6 0,-1-20 0,2 17 0,0 0 0,0 0 0,1 0 0,2-15 0,-2 22-12,-1 1 0,1-1 0,-1 0 0,1 1 0,-1-1 0,1 1 0,-1-1 0,1 1 0,-1 0 0,1-1 0,0 1 0,-1 0 0,1-1 0,0 1 0,-1 0 0,1 0 0,0-1 0,-1 1 0,1 0 0,0 0 0,0 0 0,-1 0 0,1 0 0,0 0 0,0 0 0,-1 0 0,1 1 0,0-1 0,-1 0 0,1 0 0,0 0 0,-1 1 0,1-1 0,0 1 0,4 0-933,0 0-5881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38.6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36 24575,'-4'0'0,"-1"-4"0,-3-1 0,-4 1 0,0-4 0,6 1 0,7 1 0,4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21.04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77 595 24575,'-1'1'0,"-1"-1"0,1 1 0,-1 0 0,0 0 0,1 0 0,0 0 0,-1 0 0,1 0 0,0 1 0,-1-1 0,1 0 0,0 1 0,0-1 0,0 1 0,0-1 0,0 1 0,0-1 0,1 1 0,-1 0 0,1-1 0,-1 1 0,1 0 0,-1 3 0,-3 6 0,4-15 0,0 0 0,-1 0 0,1 0 0,-1 0 0,1 0 0,-1 0 0,0 0 0,-1 0 0,-2-6 0,-3-12 0,-16-77 0,21 92 0,1 0 0,-1 0 0,2 0 0,-1 0 0,1 0 0,0 0 0,1-10 0,0-8 0,-1-345 0,3 358 0,2 18 0,4 21 0,1 58 0,-5 33 0,-5-214 0,1 55 0,0 31 0,0 11 0,3 30 0,-2 1 0,-4 61 0,0-25 0,-14 46 0,17-234 0,0 125 0,3 13 0,0-1 0,2 26 0,-6 109 0,1-191 0,0-9 0,-1 36 0,-3 17 0,-3 35 0,1 0 0,1 78 0,4-117 0,0 0 0,0 0 0,0 0 0,0 0 0,0-1 0,0 1 0,0 0 0,1 0 0,-1 0 0,0 0 0,0-1 0,1 1 0,-1 0 0,0 0 0,1-1 0,-1 1 0,1 0 0,-1-1 0,1 1 0,0 1 0,-1-2 0,1 0 0,0 0 0,-1 0 0,1 0 0,-1 0 0,1 1 0,0-1 0,-1 0 0,1 0 0,-1 0 0,1-1 0,0 1 0,-1 0 0,1 0 0,-1 0 0,1 0 0,-1 0 0,1-1 0,0 1 0,-1 0 0,1-1 0,30-25 0,-23 19 0,-3 5 0,1 1 0,-1-1 0,1 1 0,0 1 0,-1-1 0,1 1 0,0 0 0,0 0 0,-1 1 0,1 0 0,10 2 0,-32 3 0,15 1 0,14-1 0,10-1 0,33 10 0,-75-17 0,16 2 0,0 0 0,0 0 0,0 0 0,0-1 0,1 1 0,-1-1 0,0 0 0,-4-1 0,-3-2-154,0 2 1,1-1-1,-1 2 0,-1-1 0,1 1 1,0 1-1,-11 0 0,19 0 19,-2 0-6691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34.52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1781 44 24575,'0'0'0,"-1"0"0,1 0 0,0 0 0,-1 0 0,1-1 0,0 1 0,0 0 0,-1 0 0,1 0 0,0-1 0,-1 1 0,1 0 0,0 0 0,0-1 0,-1 1 0,1 0 0,0-1 0,0 1 0,0 0 0,0-1 0,-1 1 0,1 0 0,0-1 0,0 1 0,0 0 0,0-1 0,0 1 0,0-1 0,0 1 0,0 0 0,0-1 0,0 1 0,0 0 0,0-1 0,0 1 0,0-1 0,1 1 0,-1 0 0,0-1 0,0 1 0,0 0 0,0-1 0,1 1 0,-1 0 0,0 0 0,0-1 0,1 1 0,-1 0 0,0 0 0,0-1 0,1 1 0,-1 0 0,0 0 0,1 0 0,-1-1 0,0 1 0,1 0 0,-1 0 0,0 0 0,1 0 0,-1 0 0,0 0 0,1 0 0,-1 0 0,1 0 0,-1 0 0,0 0 0,1 0 0,0 0 0,3 0 0,0 0 0,0 0 0,0 0 0,0 1 0,-1 0 0,1-1 0,0 2 0,0-1 0,0 0 0,-1 1 0,1-1 0,-1 1 0,1 0 0,-1 0 0,5 4 0,26 14 0,-30-19 0,0-1 0,0 1 0,0 0 0,0-1 0,0 0 0,0 0 0,0 0 0,6-2 0,-7 2 0,0-1 0,0 1 0,0 0 0,0-1 0,0 1 0,0 0 0,0 1 0,0-1 0,0 1 0,0-1 0,0 1 0,0 0 0,-1 0 0,1 0 0,3 2 0,-45-11 0,25 3 0,-26-10 0,-62-32 0,102 47 0,0-1 0,0 1 0,-1 0 0,1 0 0,0 0 0,0 0 0,0 0 0,0 0 0,-1-1 0,1 1 0,0 0 0,0 0 0,0 0 0,-1 0 0,1 0 0,0 0 0,0 0 0,0 0 0,-1 0 0,1 0 0,0 0 0,0 0 0,-1 0 0,1 0 0,0 0 0,0 0 0,0 0 0,-1 0 0,1 0 0,0 1 0,0-1 0,0 0 0,0 0 0,-1 0 0,1 0 0,0 0 0,0 0 0,0 1 0,0-1 0,-1 0 0,1 0 0,0 0 0,0 0 0,0 1 0,0-1 0,0 0 0,0 0 0,0 0 0,0 1 0,0 15 0,9 18 0,-9-34 0,20 47 0,-18-44 0,0 0 0,0 0 0,0 0 0,0 0 0,0 0 0,1 0 0,-1-1 0,1 1 0,0-1 0,-1 0 0,8 4 0,-5-4 0,0-1 0,1 0 0,-1 0 0,1-1 0,0 1 0,-1-1 0,1 0 0,-1-1 0,1 0 0,-1 0 0,1 0 0,-1 0 0,0-1 0,1 0 0,-1 0 0,0 0 0,6-4 0,-11 6 0,0-1 0,1 1 0,-1 0 0,0 0 0,0 0 0,0 0 0,0 0 0,0-1 0,0 1 0,0 0 0,0 0 0,0 0 0,0-1 0,1 1 0,-1 0 0,0 0 0,0 0 0,0 0 0,0-1 0,0 1 0,0 0 0,0 0 0,0 0 0,-1-1 0,1 1 0,0 0 0,0 0 0,0 0 0,0 0 0,0-1 0,0 1 0,0 0 0,0 0 0,0 0 0,0 0 0,-1 0 0,1-1 0,0 1 0,0 0 0,0 0 0,0 0 0,0 0 0,-1 0 0,1 0 0,0-1 0,-14-5 0,-13-1 0,6 3 0,35 2 0,19-1 0,-28 2 0,0-1 0,0 2 0,1-1 0,-1 1 0,0 0 0,1 0 0,-1 0 0,0 1 0,1-1 0,-1 1 0,0 1 0,10 3 0,-13-1 0,0 1 0,0-1 0,-1 1 0,1 0 0,-1 0 0,0 0 0,-1 0 0,1-1 0,-1 1 0,0 0 0,0 5 0,0 1 0,0 1 0,-1 0 0,-1 0 0,0 0 0,0 0 0,-1 0 0,-5 12 0,0 2 0,8-21 0,-1 0 0,-1 0 0,1 0 0,-1 0 0,0 0 0,0 0 0,-1 0 0,1-1 0,-1 1 0,0-1 0,0 0 0,0 0 0,-1 0 0,-6 6 0,-7 6 0,16-13 0,-1-1 0,0 0 0,0 0 0,0-1 0,0 1 0,0 0 0,0-1 0,0 1 0,-1-1 0,1 0 0,0 1 0,-1-1 0,-3 1 0,4-2 0,0 1 0,1-1 0,-1 1 0,0-1 0,0 0 0,1 0 0,-1 0 0,0 0 0,0 0 0,1 0 0,-1-1 0,0 1 0,1 0 0,-1-1 0,0 0 0,1 1 0,-1-1 0,0 0 0,1 0 0,-1 0 0,-1-1 0,1-1 0,0 1 0,0 0 0,0 0 0,0-1 0,1 1 0,-1-1 0,1 0 0,0 1 0,0-1 0,0 0 0,0 0 0,-1-3 0,1 1 0,0-1 0,0 1 0,1-1 0,0 0 0,0 1 0,0-1 0,1 1 0,-1-1 0,1 1 0,1-1 0,-1 1 0,1 0 0,0-1 0,3-4 0,14-33 0,-17 36 0,1 0 0,0 1 0,0-1 0,0 1 0,1 0 0,0 0 0,6-8 0,-3 7 0,6-5 0,-12 12 0,0 0 0,-1 1 0,1-1 0,-1 1 0,1-1 0,0 1 0,-1-1 0,1 1 0,-1 0 0,0-1 0,1 1 0,-1-1 0,0 1 0,1 0 0,-1-1 0,0 1 0,1 0 0,-1 0 0,0-1 0,0 1 0,0 0 0,0 0 0,0-1 0,0 1 0,0 0 0,0 0 0,0 1 0,1 6 0,-1 0 0,0 1 0,0-1 0,-1 0 0,0 1 0,0-1 0,-1 0 0,0 0 0,0 1 0,-1-2 0,0 1 0,-6 9 0,11-22 0,12-29 0,14-54 0,-27 84 0,-1 5 0,-3 17 0,-7 28 0,-1-15 0,-12 55 0,21-84 0,1-6 0,-1-20 0,2 17 0,0 0 0,0 0 0,1-1 0,0 1 0,0 0 0,4-10 0,-1 9 0,5-13 0,0 1 0,12-43 0,-14 41 0,-7 22 0,1 1 0,0-1 0,-1 0 0,1 1 0,-1-1 0,1 1 0,-1-1 0,1 0 0,-1 1 0,1-1 0,-1 1 0,1-1 0,-1 1 0,0 0 0,1-1 0,-1 1 0,0-1 0,1 1 0,-1 0 0,0-1 0,0 1 0,0 0 0,0-1 0,1 1 0,-1-1 0,0 1 0,0 0 0,0 0 0,3 18 0,0 0 0,-1 0 0,-1 0 0,-1 0 0,-4 36 0,2-48 0,1-17 0,2-21 0,16-64 0,-12 58 0,-6 30 0,-3 24 0,-4 23 0,4-20 0,0 1 0,-8 20 0,-5-6 0,14-29 0,-1 0 0,1 0 0,0 1 0,1-1 0,0 1 0,0-1 0,0 1 0,-1 7 0,4-19 0,0 0 0,0 0 0,0-1 0,0 1 0,1 0 0,-1 0 0,1 0 0,1 1 0,-1-1 0,1 0 0,0 1 0,0 0 0,0-1 0,0 1 0,1 0 0,4-3 0,-7 7 0,-1 0 0,1 1 0,-1-1 0,1 0 0,-1 1 0,0-1 0,1 1 0,-1-1 0,1 1 0,-1-1 0,0 1 0,1-1 0,-1 1 0,0-1 0,0 1 0,1 0 0,-1-1 0,0 1 0,0-1 0,0 1 0,0 0 0,0-1 0,0 1 0,0 0 0,0-1 0,0 1 0,0-1 0,0 1 0,0 0 0,-1 0 0,1 25 0,0-25 0,0 0 0,0 1 0,0-1 0,0 0 0,0 0 0,0 0 0,-1 1 0,1-1 0,0 0 0,-1 0 0,1 0 0,-1 0 0,1 0 0,-1 0 0,0 0 0,1 0 0,-1 0 0,0 0 0,0 0 0,1 0 0,-1-1 0,0 1 0,-2 1 0,2-2 0,-1 0 0,1 0 0,-1 1 0,0-1 0,1-1 0,-1 1 0,1 0 0,-1 0 0,1 0 0,0-1 0,-1 1 0,1-1 0,-1 1 0,1-1 0,0 0 0,-3-1 0,3 1 0,0 1 0,0-1 0,1 1 0,-1-1 0,0 1 0,0-1 0,0 1 0,0 0 0,0-1 0,1 1 0,-1 0 0,0 0 0,0-1 0,0 1 0,0 0 0,0 0 0,0 0 0,0 0 0,0 1 0,0-1 0,0 0 0,0 0 0,0 0 0,0 1 0,0-1 0,1 0 0,-1 1 0,0-1 0,0 1 0,0-1 0,0 1 0,1 0 0,-2 1 0,0 1 0,-1 1 0,2 0 0,-1-1 0,0 1 0,1 0 0,-2 8 0,3-10 0,-1 1 0,1 0 0,-1-1 0,0 1 0,0-1 0,0 1 0,0-1 0,-1 1 0,1-1 0,0 0 0,-1 1 0,0-1 0,-2 3 0,-81 52 0,13-1 0,-66 23 0,107-60 0,23-15 0,0 1 0,0 0 0,0 0 0,1 1 0,-11 9 0,14-9 0,1-1 0,1 0 0,-1 0 0,1 1 0,0-1 0,0 1 0,0 0 0,1 0 0,-1 6 0,-6 54 0,8-65 0,0-1 0,0 0 0,0 0 0,0 1 0,0-1 0,0 0 0,0 0 0,0 1 0,0-1 0,0 0 0,0 0 0,0 1 0,1-1 0,-1 0 0,0 0 0,0 1 0,0-1 0,0 0 0,0 0 0,0 0 0,1 1 0,-1-1 0,0 0 0,0 0 0,0 0 0,1 0 0,-1 1 0,0-1 0,0 0 0,1 0 0,-1 0 0,0 0 0,0 0 0,1 0 0,-1 0 0,0 0 0,0 0 0,1 0 0,-1 0 0,0 0 0,0 0 0,1 0 0,16-4 0,12-12 0,-19 8 0,0 0 0,0-1 0,-1-1 0,9-11 0,-13 18 0,0 2 0,0-1 0,0 1 0,0-1 0,0 1 0,0 1 0,0-1 0,0 1 0,10 0 0,-6 0 0,40-2 0,-15 1 0,38-6 0,-51 5 0,0 1 0,41 2 0,23 0 0,-27-11 0,-43 6 0,0 2 0,1-1 0,16 1 0,19 3 0,58-2 0,-81-5 0,-28 6 0,0 0 0,0 0 0,0 0 0,0 0 0,0 0 0,0 0 0,0 0 0,0 0 0,0 0 0,0 0 0,0 0 0,0 0 0,0 0 0,0 0 0,0 0 0,0 0 0,0 0 0,0-1 0,0 1 0,0 0 0,0 0 0,0 0 0,0 0 0,0 0 0,0 0 0,0 0 0,0 0 0,0 0 0,0 0 0,-16 3 0,-27 8 0,32-8 0,1 0 0,-1 0 0,0-1 0,-16 1 0,-194 2 0,114 1 0,-189-1 0,250 3 0,8 0 0,-180 3 0,91-6 0,-32 0 0,64 6 0,38-13 0,-71 4 0,-281 5 0,241-9 0,100 2 0,41 0 0,24 0 0,10 0 0,111-11 0,-72 9 0,73-12 0,7-2 0,-20 0 0,-68 11 0,-25 1 0,-20 3 0,-71 9 0,10 0 0,-54 9 0,11-2 0,110-15 0,-2 0 0,0 0 0,0 1 0,-1-1 0,1 1 0,0-1 0,0 1 0,0 0 0,0 0 0,-4 2 0,44-1 0,75-12 0,-35-1 0,-56 7 0,-1 1 0,29-1 0,-28 3 0,-1 0 0,0-2 0,31-8 0,-8 17 0,-35-6 0,-5 1 0,0-1 0,0 0 0,0 0 0,-1 0 0,1 0 0,0 0 0,0-1 0,0 0 0,0 1 0,-1-1 0,1 0 0,0 0 0,-1 0 0,4-3 0,-43 2 0,-5 3 0,-86 12 0,90-10 0,32-3 0,-1 0 0,1 0 0,0 0 0,-1 1 0,1 0 0,0 1 0,-11 3 0,74-16 0,-5 0 0,5-1 0,-19-1 0,-80 16 0,1-2 0,-44-5 0,80 4 0,-1 0 0,0-1 0,-1 0 0,1 0 0,0 0 0,-7-2 0,14 2 0,-1 1 0,0 0 0,0-1 0,0 1 0,0-1 0,0 1 0,0 0 0,1-1 0,-1 1 0,0 0 0,0 0 0,0-1 0,1 1 0,-1 0 0,0 0 0,0-1 0,1 1 0,-1 0 0,0 0 0,1-1 0,-1 1 0,0 0 0,1 0 0,-1 0 0,0 0 0,1 0 0,-1 0 0,0 0 0,1-1 0,-1 1 0,1 0 0,-1 0 0,0 0 0,1 1 0,21-7 0,-16 4 0,57-11 0,-42 10 0,59-13 0,-121 18 0,1 7 0,-1-2 0,-1-2 0,-41 0 0,82-5 0,-24 0 120,23-4-321,13-3-1083,-7 5-5542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50.3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1 271 24575,'173'-10'0,"-267"-1"0,156-12 0,-59 22 0,0 1 0,0-1 0,-1 0 0,1 0 0,0 0 0,-1 0 0,1 0 0,0-1 0,-1 1 0,3-3 0,-4 3 0,-1 0 0,0 0 0,0 0 0,1 0 0,-1 0 0,0-1 0,0 1 0,0 0 0,0 0 0,0 0 0,0 0 0,-1 0 0,1 0 0,0 0 0,-1 0 0,1 0 0,0 0 0,-1 0 0,1 0 0,-1 0 0,1 0 0,-1 0 0,0 0 0,0 0 0,1 0 0,-3-1 0,1-4 0,-1-1 0,1 0 0,0 0 0,0 0 0,0 0 0,1 0 0,1 0 0,-1-1 0,1 1 0,0 0 0,1-1 0,-1 1 0,3-9 0,-1 13 0,1 0 0,-1 0 0,1 1 0,-1-1 0,1 1 0,0-1 0,0 1 0,0 0 0,0 0 0,0 0 0,0 1 0,0-1 0,6-1 0,15-11 0,27-14 0,-56 33 0,-1 0 0,1 1 0,1 0 0,-1 0 0,1 0 0,0 0 0,0 1 0,0 0 0,1 0 0,-4 13 0,1-1 0,-4 20 0,7-16 0,1-14 0,1 1 0,0-1 0,1 1 0,1 16 0,29-80 0,-20 12 0,-6 19 0,7-1 0,-11 24 0,0 0 0,1 0 0,-1-1 0,0 1 0,0 0 0,1 0 0,-1 0 0,0-1 0,0 1 0,1 0 0,-1 0 0,0 0 0,1 0 0,-1 0 0,0-1 0,0 1 0,1 0 0,-1 0 0,0 0 0,1 0 0,-1 0 0,0 0 0,1 0 0,-1 0 0,0 0 0,1 0 0,-1 1 0,0-1 0,1 0 0,-1 0 0,0 0 0,1 0 0,-1 0 0,0 0 0,0 1 0,1-1 0,-1 0 0,0 0 0,0 1 0,1-1 0,-1 0 0,0 0 0,0 1 0,0-1 0,1 0 0,-1 0 0,0 1 0,0-1 0,0 0 0,0 1 0,0-1 0,0 0 0,0 1 0,0-1 0,1 0 0,-1 1 0,0-1 0,0 0 0,0 1 0,-1-1 0,1 0 0,0 1 0,0-1 0,1 2 0,-1 0 0,1-1 0,0 1 0,0 0 0,0-1 0,0 1 0,0-1 0,0 0 0,0 1 0,1-1 0,-1 0 0,0 1 0,1-1 0,-1 0 0,1 0 0,-1 0 0,1-1 0,0 1 0,-1 0 0,1 0 0,0-1 0,-1 1 0,1-1 0,0 0 0,0 1 0,2-1 0,8 1 0,0-1 0,0 0 0,14-2 0,1 1 0,201-15 0,-122 11 0,-104 4 0,1 0 0,-1 0 0,0 0 0,1 0 0,-1 0 0,0 0 0,1-1 0,-1 1 0,0-1 0,0 1 0,3-4 0,-4 4 0,-1 0 0,1 1 0,0-1 0,-1 1 0,1-1 0,0 0 0,-1 1 0,1-1 0,-1 0 0,1 0 0,-1 1 0,0-1 0,1 0 0,-1 0 0,0 0 0,1 0 0,-1 1 0,0-1 0,0 0 0,0 0 0,0 0 0,0 0 0,0 0 0,0 0 0,0 0 0,0 0 0,0 1 0,0-1 0,-1 0 0,1 0 0,0 0 0,-1 0 0,1 1 0,-1-1 0,1 0 0,-1-1 0,-1 3 0,0 1 0,0-1 0,0 1 0,0 0 0,1-1 0,-1 1 0,1 0 0,-1 0 0,1 0 0,0 0 0,0 0 0,-2 4 0,-1 0 0,1-3 0,-1 1 0,0 0 0,0-1 0,0 0 0,0 0 0,0-1 0,-1 1 0,0-1 0,1 0 0,-1 0 0,0 0 0,0-1 0,0 1 0,0-1 0,-9 0 0,-11 1 0,1-1 0,-29-3 0,8 0 0,36 1 0,1 0 0,-1-1 0,1 0 0,-1 0 0,1-1 0,-10-4 0,1 0 0,-14-8 0,27 12 0,0 1 0,0 0 0,0 0 0,-1 0 0,1 0 0,0 1 0,-1 0 0,1 0 0,-1 0 0,1 0 0,-6 0 0,-16-6 0,24 6 0,0 0 0,0 0 0,1 0 0,-1 1 0,0-1 0,0 0 0,0 1 0,0 0 0,0 0 0,-3-1 0,4 2 0,1-1 0,-1 1 0,0-1 0,0 1 0,1-1 0,-1 1 0,1 0 0,-1-1 0,0 1 0,1 0 0,-1-1 0,1 1 0,0 0 0,-1 0 0,1-1 0,0 1 0,-1 0 0,1 0 0,0 0 0,0 0 0,0 0 0,-1-1 0,1 1 0,0 0 0,0 0 0,1 0 0,-1 0 0,0 0 0,0-1 0,1 3 0,-2-1 0,2 1 0,-1 0 0,0-1 0,0 1 0,1 0 0,0-1 0,-1 1 0,1 0 0,0-1 0,0 1 0,0-1 0,1 0 0,-1 1 0,1-1 0,-1 0 0,1 0 0,0 0 0,0 0 0,-1 0 0,1 0 0,1 0 0,-1-1 0,0 1 0,0-1 0,1 0 0,-1 1 0,1-1 0,-1 0 0,1 0 0,-1-1 0,1 1 0,0 0 0,4-1 0,7 1 0,1 1 0,1-1 0,0 0 0,0-1 0,0-1 0,0-1 0,15-4 0,8-1 0,-31 7 0,0-1 0,0-1 0,0 0 0,0 0 0,0 0 0,-1-1 0,13-6 0,-22 7 0,-9 2 0,-12 4 0,-160 61 0,162-60 0,15-3 0,24-2 0,5-1 0,-1-2 0,0 0 0,40-13 0,23-3 0,-84 19 0,-1 0 0,1 0 0,0 0 0,0 0 0,0-1 0,0 1 0,0 0 0,0 0 0,0-1 0,0 1 0,0-1 0,-1 1 0,1 0 0,0-1 0,0 0 0,0 1 0,-1-1 0,1 1 0,0-1 0,-1 0 0,2-1 0,-2 1 0,-1 1 0,1-1 0,-1 1 0,1-1 0,-1 1 0,1-1 0,-1 1 0,1 0 0,-1-1 0,1 1 0,-1-1 0,1 1 0,-1 0 0,1-1 0,-1 1 0,0 0 0,1 0 0,-1 0 0,0-1 0,1 1 0,-1 0 0,0 0 0,1 0 0,-1 0 0,0 0 0,1 0 0,-1 0 0,0 1 0,1-1 0,-2 0 0,-49 4 0,0 1 0,-85 21 0,27-4 0,81-16 0,0 1 0,-33 12 0,59-16 0,10-2 0,15-4 0,-12 0 0,0 0 0,1 1 0,15-1 0,24-5 0,91-21 0,-121 25 0,-14 3 0,-1 0 0,1-1 0,-1 0 0,0 0 0,0 0 0,0 0 0,6-4 0,-14 6 0,-2-1 0,0 1 0,0 0 0,0 0 0,0 1 0,0-1 0,-4 2 0,-8 5 0,-1-1 0,1 0 0,-18 3 0,-5 1 0,-26 8 0,47-14 0,-1 0 0,1 1 0,0 2 0,1-1 0,-1 2 0,1 0 0,-25 18 0,42-26 0,-1 0 0,1 0 0,0 0 0,0 0 0,0 0 0,0 0 0,0 0 0,0 0 0,0 0 0,-1 0 0,1 0 0,0 1 0,0-1 0,0 0 0,0 0 0,0 0 0,0 0 0,0 0 0,0 0 0,0 0 0,-1 0 0,1 0 0,0 0 0,0 0 0,0 1 0,0-1 0,0 0 0,0 0 0,0 0 0,0 0 0,0 0 0,0 0 0,0 0 0,0 1 0,0-1 0,0 0 0,0 0 0,0 0 0,0 0 0,0 0 0,0 0 0,0 0 0,0 1 0,0-1 0,0 0 0,0 0 0,0 0 0,0 0 0,0 0 0,1 0 0,-1 0 0,0 0 0,0 0 0,0 1 0,0-1 0,0 0 0,0 0 0,0 0 0,0 0 0,0 0 0,0 0 0,1 0 0,-1 0 0,0 0 0,0 0 0,13 1 0,14-5 0,3-7 0,33-7 0,27-10 0,-64 19 0,21-9 0,-97 27 0,39-5 0,5-3 0,0 1 0,1 0 0,-1 0 0,0 1 0,1 0 0,0 0 0,-6 4 0,11-7 0,-1 0 0,1 0 0,0 0 0,0 0 0,0 0 0,0 0 0,0 0 0,0 0 0,0 1 0,0-1 0,0 0 0,0 0 0,0 0 0,0 0 0,0 0 0,0 0 0,0 1 0,0-1 0,0 0 0,0 0 0,0 0 0,0 0 0,0 0 0,0 0 0,0 0 0,0 1 0,0-1 0,0 0 0,0 0 0,0 0 0,0 0 0,0 0 0,0 0 0,0 0 0,1 1 0,-1-1 0,0 0 0,0 0 0,0 0 0,0 0 0,0 0 0,0 0 0,0 0 0,0 0 0,1 0 0,-1 0 0,0 0 0,0 0 0,0 0 0,0 0 0,0 0 0,0 0 0,1 0 0,-1 0 0,13 2 0,13-2 0,-6-3 0,-6 1 0,1-1 0,0 0 0,-1-1 0,0-1 0,16-7 0,-60 16 0,-30 15 0,44-15 0,0 0 0,1 2 0,0 0 0,-22 11 0,13 2 0,24-19 0,0 0 0,0 0 0,0 0 0,0 0 0,-1 0 0,1 0 0,0 0 0,0 0 0,0 0 0,0 0 0,0 0 0,0 0 0,0 0 0,0 1 0,0-1 0,0 0 0,-1 0 0,1 0 0,0 0 0,0 0 0,0 0 0,0 0 0,0 1 0,0-1 0,0 0 0,0 0 0,0 0 0,0 0 0,0 0 0,0 0 0,0 1 0,0-1 0,0 0 0,0 0 0,0 0 0,0 0 0,0 0 0,0 0 0,0 1 0,1-1 0,-1 0 0,0 0 0,0 0 0,0 0 0,0 0 0,0 0 0,0 0 0,0 0 0,0 0 0,0 1 0,0-1 0,1 0 0,-1 0 0,17-2 0,13-7 0,0 0 0,-1-2 0,0-1 0,29-18 0,-40 21 0,-14 8 0,0-1 0,1 0 0,-1 0 0,0 0 0,0-1 0,0 0 0,-1 1 0,1-1 0,0-1 0,-1 1 0,0 0 0,5-7 0,-8 10 0,0 0 0,0 0 0,0 0 0,0 0 0,0 0 0,0 0 0,0-1 0,0 1 0,0 0 0,0 0 0,0 0 0,0 0 0,0 0 0,0 0 0,0 0 0,0-1 0,0 1 0,0 0 0,0 0 0,0 0 0,0 0 0,0 0 0,0 0 0,0-1 0,0 1 0,0 0 0,0 0 0,0 0 0,0 0 0,0 0 0,0 0 0,-1 0 0,1 0 0,0 0 0,0-1 0,0 1 0,0 0 0,0 0 0,0 0 0,0 0 0,0 0 0,-1 0 0,1 0 0,0 0 0,0 0 0,0 0 0,0 0 0,0 0 0,0 0 0,0 0 0,-1 0 0,1 0 0,-11 2 0,-16 9 0,22-9 0,-135 55 0,129-53 0,9-4 0,0 0 0,0 1 0,0-1 0,0 1 0,1-1 0,-1 1 0,0 0 0,0 0 0,1 0 0,-1 0 0,0 0 0,1 0 0,-1 0 0,1 1 0,0-1 0,-2 2 0,3-2 0,0-1 0,0 0 0,0 0 0,1 1 0,-1-1 0,0 0 0,0 0 0,1 1 0,-1-1 0,0 0 0,0 0 0,1 1 0,-1-1 0,0 0 0,1 0 0,-1 0 0,0 0 0,0 0 0,1 0 0,-1 1 0,0-1 0,1 0 0,-1 0 0,1 0 0,-1 0 0,0 0 0,1 0 0,-1 0 0,0 0 0,1 0 0,-1-1 0,0 1 0,1 0 0,-1 0 0,0 0 0,0 0 0,1 0 0,-1-1 0,0 1 0,1 0 0,-1 0 0,19-6 0,-18 6 0,62-13 0,2 0 0,-20-1 0,-25 9 0,-1-1 0,0 0 0,-1-2 0,0 0 0,18-12 0,-28 12 0,-12 3 0,3 5 0,0 0 0,-1-1 0,1 1 0,0 0 0,-1 0 0,1 0 0,0 0 0,0 0 0,-1 1 0,1-1 0,0 0 0,0 1 0,-1-1 0,-1 1 0,-83 39 0,48-24 0,-43 25 0,59-29 0,17-10 0,-1 1 0,1-1 0,0 1 0,0 0 0,1 1 0,-9 6 0,69-30 0,30-17 0,49-18 0,-128 53 0,-5 2 0,0 0 0,-1 0 0,1-1 0,-1 1 0,1 0 0,-1-1 0,1 1 0,-1-1 0,0 0 0,1 1 0,-1-1 0,1 0 0,-1 0 0,0 0 0,0 0 0,0 0 0,0 0 0,1 0 0,-1 0 0,-1-1 0,1 1 0,1-2 0,-2 3 0,0 0 0,0-1 0,-1 1 0,1 0 0,0 0 0,0-1 0,-1 1 0,1 0 0,0 0 0,-1-1 0,1 1 0,0 0 0,-1 0 0,1 0 0,0 0 0,-1-1 0,1 1 0,0 0 0,-1 0 0,1 0 0,0 0 0,-1 0 0,1 0 0,-1 0 0,1 0 0,0 0 0,-1 0 0,1 0 0,0 0 0,-1 0 0,1 0 0,0 1 0,-1-1 0,1 0 0,0 0 0,-1 0 0,1 0 0,0 1 0,-1-1 0,1 0 0,0 0 0,-1 1 0,1-1 0,-20 10 0,18-9 0,-68 41 0,51-32 0,-12 9 0,31-19 0,1 1 0,-1-1 0,0 0 0,1 0 0,-1 1 0,1-1 0,-1 0 0,1 0 0,-1 0 0,1 1 0,-1-1 0,1 0 0,-1 0 0,1 0 0,-1 0 0,1 0 0,-1 0 0,1 0 0,-1 0 0,1 0 0,-1 0 0,1 0 0,-1 0 0,1-1 0,-1 1 0,1 0 0,-1 0 0,1-1 0,-1 1 0,1 0 0,23-6 0,172-75 0,-193 80 0,7-2 0,-1-1 0,0-1 0,0 0 0,0 0 0,0-1 0,12-10 0,-21 16 0,0 0 0,0 0 0,0 0 0,0 0 0,0 0 0,0 0 0,0 0 0,0 0 0,1-1 0,-1 1 0,0 0 0,0 0 0,0 0 0,0 0 0,0 0 0,0 0 0,0 0 0,0 0 0,0 0 0,0 0 0,0 0 0,0 0 0,0 0 0,0-1 0,0 1 0,0 0 0,0 0 0,0 0 0,0 0 0,0 0 0,0 0 0,0 0 0,0 0 0,0 0 0,0 0 0,0 0 0,0-1 0,0 1 0,0 0 0,-1 0 0,1 0 0,0 0 0,0 0 0,0 0 0,0 0 0,0 0 0,0 0 0,0 0 0,0 0 0,0 0 0,0 0 0,0 0 0,0 0 0,0 0 0,0 0 0,-1 0 0,1 0 0,0 0 0,0 0 0,0 0 0,0 0 0,0 0 0,0 0 0,0 0 0,0 0 0,0 0 0,0 0 0,0 0 0,-1 0 0,-9 1 0,-11 5 0,-59 24 0,14-6 0,-92 48 0,150-68 0,1 0 0,1 1 0,-1 0 0,-9 9 0,43-18 0,-7-4 0,37-10 0,-11 4 0,3-2 0,-32 12 0,0-1 0,0-1 0,-1 0 0,0-1 0,27-17 0,-42 24 0,-1 0 0,0 0 0,0 0 0,1 0 0,-1 0 0,0-1 0,0 1 0,1 0 0,-1 0 0,0 0 0,0 0 0,0 0 0,1-1 0,-1 1 0,0 0 0,0 0 0,0 0 0,0-1 0,0 1 0,1 0 0,-1 0 0,0-1 0,0 1 0,0 0 0,0 0 0,0-1 0,0 1 0,0 0 0,0 0 0,0-1 0,0 1 0,0 0 0,0 0 0,0-1 0,0 1 0,0 0 0,0 0 0,0-1 0,0 1 0,0 0 0,-1-1 0,-11-2 0,-20 6 0,24 2 0,-14 6 0,1 1 0,1 1 0,-26 21 0,47-34 0,-1 0 0,0 1 0,1-1 0,-1 0 0,0 1 0,1-1 0,-1 0 0,1 1 0,-1-1 0,1 0 0,-1 0 0,0 0 0,1 1 0,-1-1 0,1 0 0,-1 0 0,1 0 0,-1 0 0,1 0 0,-1 0 0,1 0 0,0 0 0,-1 0 0,1 0 0,-1 0 0,1 0 0,-1 0 0,0-1 0,2 1 0,21-3 0,-5-5 0,-1 0 0,21-5 0,-26 10 0,-1 0 0,0-1 0,0-1 0,0 0 0,0 0 0,-1-1 0,0-1 0,14-11 0,-25 15 0,-9 3 0,-12 7 0,7 2 0,0 0 0,-1-1 0,0-1 0,-1 0 0,-21 5 0,30-9 0,-2 0 0,-11 3 0,1 1 0,1 0 0,-1 2 0,1 0 0,0 1 0,-22 16 0,33-19 0,-4 5 0,13-12 0,0 0 0,0 1 0,0-1 0,0 0 0,-1 0 0,1 0 0,0 1 0,0-1 0,0 0 0,0 0 0,0 0 0,-1 0 0,1-1 0,0 1 0,0 0 0,0 0 0,0 0 0,0-1 0,-1 1 0,2-1 0,46-17 0,-27 9 0,151-62 0,-146 60 0,-45 21 0,-75 40 0,73-34 0,25-13 0,13-5 0,1-3 0,1-1 0,20-11 0,-37 17 0,126-52 0,-191 77 0,44-16 0,10-5 0,0 0 0,0 0 0,1 1 0,-1 0 0,1 1 0,0 0 0,1 0 0,-9 9 0,16-15 0,-1 0 0,1 1 0,0-1 0,0 0 0,0 0 0,0 0 0,-1 0 0,1 0 0,0 0 0,0 1 0,0-1 0,0 0 0,0 0 0,0 0 0,-1 1 0,1-1 0,0 0 0,0 0 0,0 0 0,0 0 0,0 1 0,0-1 0,0 0 0,0 0 0,0 0 0,0 1 0,0-1 0,0 0 0,0 0 0,0 1 0,0-1 0,0 0 0,0 0 0,0 0 0,0 0 0,0 1 0,1-1 0,-1 0 0,0 0 0,0 0 0,0 1 0,0-1 0,0 0 0,1 0 0,10-1 0,16-8 0,-26 9 0,106-54 0,-107 54 0,0 0 0,1 0 0,-1 0 0,0 0 0,0 0 0,0 0 0,0 0 0,0 0 0,1 0 0,-1 0 0,0 0 0,0 0 0,0 0 0,0 0 0,0 0 0,1 0 0,-1 0 0,0 1 0,0-1 0,0 0 0,0 0 0,0 0 0,0 0 0,0 0 0,1 0 0,-1 0 0,0 0 0,0 0 0,0 1 0,0-1 0,0 0 0,0 0 0,0 0 0,0 0 0,0 0 0,0 1 0,0-1 0,0 0 0,0 0 0,0 0 0,0 0 0,0 0 0,0 1 0,0-1 0,0 0 0,0 0 0,0 0 0,0 13 0,-5 11 0,-52 86 0,53-102 0,0-1 0,0 0 0,-1 0 0,0 0 0,0-1 0,-8 8 0,12-13 0,0 0 0,0 0 0,0-1 0,-1 1 0,1 0 0,0-1 0,0 1 0,-1 0 0,1-1 0,0 0 0,-1 1 0,1-1 0,-1 0 0,1 0 0,-1 0 0,1 0 0,-3 0 0,2 0 0,0-1 0,0 0 0,0 0 0,0 0 0,0 0 0,0 0 0,0 0 0,0-1 0,0 1 0,1 0 0,-1-1 0,0 0 0,1 1 0,-3-4 0,-15-30 0,17 30 0,0 0 0,-1 0 0,0 0 0,1 0 0,-2 1 0,1-1 0,-5-5 0,6 47 0,1-19 0,-1-1 0,-1 0 0,-8 32 0,2-11 0,-6 8 0,11-37 0,1 0 0,0 1 0,0-1 0,-2 18 0,-5 111 0,5-23 0,4-111-1365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54.8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45 690 24575,'-2'1'0,"1"-1"0,-1 1 0,1-1 0,0 1 0,0 0 0,-1 0 0,1 0 0,0-1 0,0 1 0,0 0 0,0 1 0,0-1 0,0 0 0,0 0 0,-1 2 0,-16 24 0,12-17 0,11-27 0,11-25 0,-8 25 0,-2 0 0,0-1 0,-1 0 0,4-22 0,-4 178 0,-5-136 0,-1 17 0,-2-35 0,0-12 0,1 0 0,4-40 0,-1 12 0,-1 56 0,1 0 0,-1 0 0,0 0 0,0 0 0,0 0 0,0 0 0,0 0 0,0 0 0,0 0 0,0-1 0,0 1 0,0 0 0,0 0 0,0 0 0,0 0 0,1 0 0,-1 0 0,0 0 0,0 0 0,0 0 0,0 0 0,0 0 0,0 0 0,0 0 0,0 0 0,0 0 0,0 0 0,0 0 0,4 15 0,1 24 0,-5 98 0,5-223 0,-5-67 0,-10 303 0,10-130 0,0-34 0,-6-157 0,5 148 0,-7-45 0,6 53 0,1 1 0,1-1 0,0 1 0,4-24 0,-1 8 0,-1 11 0,1-1 0,1 0 0,1 1 0,11-32 0,15-19 0,-31 68 1,1-1 0,0 1 0,0 0 0,0-1 0,0 1 1,1 0-1,-1 0 0,1 0 0,-1 0 0,1 0 0,0 0 0,0 0 0,0 0 0,0 1 0,0-1 0,4-2 0,0 2-9,0 0-1,0 0 0,0 0 1,0 1-1,8-2 1,22-5-1324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55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24 399 24575,'-1'10'0,"0"0"0,0 1 0,-1-1 0,-5 15 0,-1 9 0,6-21 0,1-1 0,1 1 0,0 12 0,0 12 0,37-53 0,-21 10 0,0-1 0,-1 0 0,0-1 0,0 0 0,15-12 0,93-65 0,-83 56 0,-26 21 0,-1-2 0,0 0 0,16-16 0,-25 21 0,0 0 0,0-1 0,0 1 0,-1-1 0,0 0 0,0 0 0,0 0 0,-1-1 0,0 1 0,0-1 0,0-6 0,12-31 0,-7 24 0,2 1 0,0 0 0,1 1 0,1 0 0,22-28 0,-22 34 0,1 0 0,0 0 0,1 1 0,22-15 0,-31 23 0,0 1 0,0-1 0,1 0 0,0 1 0,-1 0 0,1 0 0,0 1 0,0-1 0,0 1 0,0 0 0,0 0 0,0 1 0,0-1 0,1 1 0,-1 1 0,0-1 0,0 0 0,0 1 0,7 2 0,-10-2 0,-1 0 0,1 1 0,-1-1 0,0 0 0,1 1 0,-1-1 0,0 1 0,0-1 0,1 1 0,-1 0 0,-1-1 0,1 1 0,0 0 0,0 0 0,-1 0 0,1-1 0,-1 1 0,1 0 0,-1 0 0,0 3 0,3 44 0,-4-44 0,2 4 0,-1 1 0,-1 0 0,0 0 0,0-1 0,-1 1 0,0 0 0,-1-1 0,0 0 0,0 1 0,-1-1 0,-7 11 0,9-15 0,0-1 0,0 1 0,1 0 0,0-1 0,-1 1 0,1 7 0,-6 15 0,-1-4 0,1-2 0,0 0 0,-2-1 0,0-1 0,-17 27 0,9-26 0,-1-1 0,-38 32 0,38-35 0,-4 4 0,6-5 0,-1-1 0,-20 14 0,28-22 0,-1 1 0,1 1 0,0 0 0,0 0 0,1 1 0,0 0 0,1 0 0,0 1 0,1 0 0,-10 19 0,-31 68 0,40-81 0,0 2 0,-4 22 0,4-17 0,4-7 0,0 1 0,-2 34 0,4-32 0,-7 36 0,6-42 0,0 0 0,1 0 0,1 19 0,-3 30 0,1-42 0,0 0 0,2-1 0,2 22 0,-2 41 0,-7-38 0,4-28 0,1 0 0,0 21 0,2 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24575,'1'19'0,"1"-1"0,1 0 0,1 0 0,9 29 0,21 24 0,-12-37 0,-3-5 0,-10-11 0,0-1 0,1 0 0,0 0 0,2-1 0,0 0 0,0-1 0,2-1 0,23 21 0,-32-33-124,0 1 0,-1-1 0,1 0 0,1 0 0,-1-1 0,0 0-1,0 0 1,1 0 0,-1 0 0,9-1 0,3 1-6702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58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1568 24575,'-2'0'0,"-1"-1"0,0 1 0,1-1 0,-1 1 0,1-1 0,0 0 0,-1 0 0,1 0 0,0-1 0,-1 1 0,1 0 0,0-1 0,0 0 0,0 1 0,0-1 0,0 0 0,1 0 0,-1 0 0,0 0 0,-2-4 0,-2-5 0,0 0 0,1 0 0,-4-13 0,-41-138 0,41 130 0,-12-66 0,7-50 0,11-71 0,5 118 0,-2 85 0,2-1 0,-1 1 0,2 0 0,0 1 0,1-1 0,1 1 0,0-1 0,14-25 0,-3 14 0,39-46 0,-52 69 0,3-3 0,2 0 0,-1 1 0,1-1 0,0 2 0,0-1 0,1 1 0,-1 0 0,15-5 0,-13 6 0,1-1 0,-2-1 0,1 1 0,-1-2 0,1 1 0,7-9 0,-17 15 0,1-1 0,-1 1 0,1-1 0,-1 1 0,1-1 0,-1 1 0,1-1 0,-1 1 0,1 0 0,-1-1 0,1 1 0,0 0 0,-1-1 0,1 1 0,0 0 0,-1 0 0,1 0 0,0-1 0,-1 1 0,1 0 0,0 0 0,-1 0 0,1 0 0,0 0 0,-1 0 0,1 1 0,0-1 0,1 0 0,-1 1 0,0 0 0,0 0 0,0 0 0,0 0 0,0 0 0,0 0 0,0 0 0,0 1 0,-1-1 0,1 0 0,0 0 0,-1 1 0,1 1 0,13 52 0,-12-45 0,1 4 0,-1 1 0,-1-1 0,0 1 0,-1-1 0,0 1 0,-2 0 0,1-1 0,-7 25 0,-18 65 0,15-64 0,7-27 0,0 0 0,1-1 0,-2 17 0,3-12 0,-1-1 0,-8 23 0,-4 22 0,7-4 0,-9 71 0,10-96 0,5-27 0,1 0 0,0 0 0,-1 1 0,2-1 0,-1 7 0,-6 102 0,0 0 0,9-158 0,14-81 0,-15 120 0,21-136 0,22-297 0,-40 205 0,-1 10 0,19 88 0,-22 133 0,0-7 0,1 1 0,0 0 0,1-1 0,2-9 0,-4 18 0,0 0 0,1-1 0,-1 1 0,0 0 0,1 0 0,-1-1 0,0 1 0,1 0 0,-1 0 0,0 0 0,1 0 0,-1 0 0,1-1 0,-1 1 0,0 0 0,1 0 0,-1 0 0,0 0 0,1 0 0,-1 0 0,1 0 0,-1 0 0,0 1 0,1-1 0,-1 0 0,0 0 0,1 0 0,-1 0 0,0 0 0,1 0 0,-1 1 0,0-1 0,1 0 0,-1 0 0,0 1 0,1-1 0,-1 0 0,0 0 0,0 1 0,1-1 0,-1 0 0,0 1 0,0-1 0,0 0 0,1 1 0,-1-1 0,0 1 0,17 22 0,-13-18 0,6 11 0,0 1 0,0-1 0,-2 1 0,0 1 0,7 23 0,-12-32 0,3 9 0,-1 2 0,0-1 0,-1 1 0,-2-1 0,2 32 0,2 93 0,28 218 0,-7-145 0,-13-117 0,-9-55 0,-3-24 0,1 1 0,0-1 0,10 29 0,2 17 0,1 3 0,-3-24 0,-9-93 0,-6-13 0,4-92 0,5-17 0,-3 99 0,-2 50 0,-1 0 0,0 0 0,-1-1 0,-4-22 0,0 14 0,0-41 0,0 10 0,1 31 0,1 6 0,0 1 0,2-38 0,0 60 0,0 0 0,0-1 0,0 1 0,0 0 0,0 0 0,0-1 0,0 1 0,0 0 0,0 0 0,0-1 0,0 1 0,0 0 0,0-1 0,0 1 0,0 0 0,1 0 0,-1-1 0,0 1 0,0 0 0,0 0 0,0 0 0,0-1 0,1 1 0,-1 0 0,0 0 0,0 0 0,0-1 0,1 1 0,-1 0 0,0 0 0,0 0 0,0 0 0,1 0 0,-1 0 0,0-1 0,0 1 0,1 0 0,-1 0 0,1 0 0,8 9 0,9 21 0,-15-26 0,42 92 0,-33-71 0,-1 0 0,-2 1 0,7 28 0,-9-24 0,6 61 0,1-14 0,0 29 0,-14-106 0,0 0 0,0 0 0,0 0 0,0 0 0,0 0 0,0 0 0,0 1 0,0-1 0,0 0 0,0 0 0,0 0 0,0 0 0,0 0 0,0 1 0,0-1 0,0 0 0,0 0 0,0 0 0,0 0 0,0 0 0,0 0 0,0 1 0,0-1 0,0 0 0,0 0 0,0 0 0,0 0 0,0 0 0,0 0 0,0 1 0,0-1 0,0 0 0,1 0 0,-1 0 0,0 0 0,0 0 0,0 0 0,0 0 0,0 0 0,0 0 0,0 1 0,1-1 0,-1 0 0,0 0 0,0 0 0,0 0 0,0 0 0,0 0 0,1 0 0,-1 0 0,0 0 0,0 0 0,0 0 0,0 0 0,0 0 0,1 0 0,-1 0 0,0 0 0,0 0 0,0 0 0,0 0 0,0-1 0,0 1 0,1 0 0,-1 0 0,0 0 0,0 0 0,0 0 0,9-14 0,4-20 0,-5 0 0,23-58 0,-19 58 0,-9 30 0,-1 0 0,1 0 0,-1 0 0,1 1 0,0-1 0,0 1 0,1-1 0,-1 1 0,1 0 0,0 1 0,-1-1 0,8-3 0,21-19 0,5-22 0,-12 11 0,-6 14-1365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2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1043 0 24575,'-1'0'0,"0"1"0,0-1 0,0 0 0,0 1 0,-1-1 0,1 1 0,0 0 0,0-1 0,0 1 0,0 0 0,1-1 0,-1 1 0,0 0 0,0 0 0,0 0 0,1 0 0,-1 0 0,0 0 0,1 0 0,-1 0 0,1 0 0,-1 0 0,0 2 0,-11 35 0,7-21 0,-9 61 0,0-36 0,11-29 0,-1 0 0,-1-1 0,0 1 0,-10 15 0,-13 21 0,17-30 0,0 1 0,-1-2 0,-16 18 0,-10 6 0,-74 62 0,99-94 0,1 1 0,0 0 0,0 1 0,2 1 0,-1 0 0,2 0 0,0 1 0,0 0 0,-12 29 0,21-42 0,-1-1 0,1 1 0,-1 0 0,1 0 0,0 0 0,0 0 0,-1 0 0,1 0 0,0 0 0,0 0 0,0 0 0,0 0 0,0 0 0,0 0 0,0 0 0,0 0 0,0 0 0,1 0 0,-1 0 0,0 0 0,1-1 0,-1 1 0,1 0 0,-1 0 0,1 0 0,-1 0 0,1-1 0,-1 1 0,1 0 0,0 0 0,-1-1 0,1 1 0,0 0 0,0-1 0,-1 1 0,1-1 0,0 1 0,0-1 0,0 0 0,0 1 0,0-1 0,0 0 0,0 1 0,0-1 0,0 0 0,0 0 0,0 0 0,0 0 0,0 0 0,0 0 0,0 0 0,1-1 0,9 0 0,1-1 0,-1 0 0,21-7 0,-10 3 0,198-50 0,-47 19 0,-162 34 0,19-4 0,-29 7 0,1 0 0,-1 0 0,0 0 0,1 0 0,-1 0 0,0 0 0,0 0 0,1 0 0,-1 0 0,0 1 0,1-1 0,-1 0 0,0 1 0,0-1 0,0 1 0,0-1 0,1 1 0,0 1 0,-2-2 0,1 1 0,-1-1 0,0 1 0,0 0 0,1-1 0,-1 1 0,0-1 0,0 1 0,0 0 0,0-1 0,0 1 0,0-1 0,0 1 0,0 0 0,0-1 0,0 1 0,0-1 0,0 1 0,-1 0 0,1-1 0,0 1 0,0-1 0,-1 1 0,1-1 0,0 1 0,-1-1 0,1 1 0,0-1 0,-1 1 0,1-1 0,-1 1 0,1-1 0,-1 0 0,1 1 0,-1-1 0,1 0 0,-1 1 0,0-1 0,-25 17 0,21-15 0,-10 6 0,0-1 0,-1-1 0,0-1 0,-1 0 0,1-1 0,-19 2 0,23-4 0,-11 4 0,17-4 0,0 0 0,-1-1 0,1 0 0,0 0 0,-11 0 0,15-1 0,0 0 0,0-1 0,0 1 0,0-1 0,1 1 0,-1-1 0,0 0 0,0 0 0,1 0 0,-1 0 0,0 0 0,1 0 0,-1 0 0,1 0 0,-1 0 0,1-1 0,0 1 0,-1-1 0,1 1 0,0-1 0,0 0 0,-2-3 0,1 1 0,0 0 0,0-1 0,0 1 0,1-1 0,-1 1 0,1-1 0,0 0 0,0-5 0,1 8 0,0 1 0,0-1 0,0 0 0,0 0 0,1 0 0,-1 1 0,1-1 0,-1 0 0,1 1 0,0-1 0,0 0 0,-1 1 0,1-1 0,0 1 0,1-1 0,-1 1 0,0-1 0,0 1 0,1 0 0,-1 0 0,0 0 0,1 0 0,2-2 0,4-1 0,0-1 0,1 2 0,0-1 0,0 1 0,0 1 0,0-1 0,17-1 0,68 1 0,-88 3 0,-4 0 0,0 0 0,0 0 0,0 1 0,0-1 0,0 1 0,0 0 0,0 0 0,-1-1 0,1 1 0,0 0 0,0 0 0,-1 1 0,1-1 0,0 0 0,-1 0 0,0 1 0,1-1 0,-1 1 0,0 0 0,1-1 0,-1 1 0,0 0 0,0 0 0,-1-1 0,2 4 0,3 7 0,-1 0 0,0 1 0,2 13 0,4 15 0,29 37 0,-34-68 0,0 0 0,1-1 0,0 0 0,0 0 0,1 0 0,0-1 0,1 0 0,0-1 0,13 11 0,-4-6 0,0-1 0,0-1 0,0-1 0,26 9 0,-38-16 0,-1 0 0,1-1 0,0 1 0,0-1 0,0 0 0,0-1 0,0 1 0,0-1 0,0 0 0,0 0 0,0-1 0,0 0 0,0 1 0,0-2 0,0 1 0,0 0 0,-1-1 0,1 0 0,-1 0 0,1-1 0,-1 1 0,0-1 0,8-5 0,20-10 0,-27 16 0,0 0 0,-1 0 0,0 0 0,1-1 0,-1 1 0,0-1 0,0 0 0,0 0 0,5-7 0,-9 10 0,-1-1 0,1 0 0,0 1 0,0-1 0,-1 1 0,1-1 0,0 1 0,-1-1 0,1 1 0,0-1 0,-1 1 0,1-1 0,-1 1 0,1-1 0,-1 1 0,1 0 0,-1-1 0,1 1 0,-1 0 0,0 0 0,1-1 0,-1 1 0,1 0 0,-1 0 0,0 0 0,1 0 0,-1 0 0,0-1 0,1 1 0,-1 0 0,1 1 0,-1-1 0,-1 0 0,-28-5 0,28 5 0,-233-7 0,166 8 0,-1 6 0,1 3 0,44-6 0,1 0 0,-28-1 0,-322-3 0,324 8 0,9-1 0,-7-1 0,-24 2 0,10-1 0,18 0 0,13-3 0,-45 12 0,12-3 0,50-10 0,-35 9 0,46-11 0,0 1 0,0-1 0,0 1 0,1 0 0,-1-1 0,0 1 0,1 1 0,0-1 0,-1 0 0,1 1 0,0-1 0,0 1 0,-2 4 0,2-4 0,-5 15 0,7-17 0,0 0 0,1-1 0,-1 1 0,1 0 0,-1-1 0,1 1 0,-1-1 0,1 1 0,0 0 0,-1-1 0,1 0 0,-1 1 0,1-1 0,0 1 0,0-1 0,-1 0 0,1 1 0,0-1 0,-1 0 0,1 0 0,0 0 0,0 0 0,0 0 0,-1 1 0,1-1 0,0-1 0,1 1 0,198 8-297,-158-9-771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3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626 1 24575,'-2'1'0,"-1"1"0,1-1 0,-1 1 0,0-1 0,1 0 0,-1 0 0,0 0 0,0 0 0,0 0 0,-4 0 0,-2 1 0,-61 22 0,-32 19 0,81-36 0,0 0 0,0-2 0,-1 0 0,-31 2 0,-151 0 0,135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4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5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6.5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24575,'0'2'0,"1"-1"0,0 2 0,1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8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0 24575,'-7'1'0,"0"1"0,0-1 0,0 1 0,1 1 0,-1-1 0,1 1 0,0 0 0,-1 1 0,1-1 0,1 1 0,-1 1 0,0-1 0,1 1 0,-6 6 0,-21 16 0,11-13 0,4-2 0,1-1 0,1 2 0,-18 17 0,26-22 0,-5 8 0,15-13 0,11-5 0,48-19 0,-25 6 0,-16 7 0,33-19 0,15-6 0,-39 20 0,-24 10 0,1 0 0,0 0 0,0 1 0,0 0 0,1 0 0,-1 0 0,0 1 0,11 0 0,-7 0 0,0 0 0,0-1 0,18-5 0,17-2 0,-36 7 0,1 1 0,0 0 0,0 1 0,-1 0 0,1 1 0,14 3 0,-24-4 0,-1 1 0,1-1 0,0 1 0,-1-1 0,1 0 0,-1 1 0,1 0 0,-1-1 0,1 1 0,-1-1 0,1 1 0,-1 0 0,1-1 0,-1 1 0,0 0 0,0-1 0,1 1 0,-1 0 0,0 0 0,0-1 0,0 1 0,0 0 0,0 0 0,0-1 0,0 1 0,0 0 0,0 0 0,0-1 0,0 1 0,0 0 0,0 0 0,-1-1 0,1 1 0,0 0 0,-1-1 0,1 1 0,0 0 0,-1-1 0,1 1 0,-1 0 0,1-1 0,-1 1 0,1-1 0,-2 1 0,-24 27 0,-124 66 0,-21 16 0,154-99 0,-18 15 0,33-25 0,0 1 0,1 0 0,-1 0 0,0-1 0,1 1 0,-1 0 0,1 0 0,0 0 0,0 1 0,-1-1 0,1 0 0,1 0 0,-2 5 0,38-24 0,150-66 0,-150 67 0,38-11 0,20-9 0,-74 28 0,1 2 0,0 0 0,41-6 0,-34 7 0,39-11 0,-58 13 0,0 1 0,0-1 0,0 2 0,1-1 0,-1 1 0,13 1 0,-22 0 0,0 0 0,0 0 0,0 0 0,1 0 0,-1 0 0,0 0 0,0 0 0,0 0 0,0 0 0,0 0 0,1 0 0,-1 0 0,0 0 0,0 0 0,0 0 0,0 0 0,0 1 0,0-1 0,0 0 0,0 0 0,1 0 0,-1 0 0,0 0 0,0 0 0,0 0 0,0 1 0,0-1 0,0 0 0,0 0 0,0 0 0,0 0 0,0 0 0,0 1 0,0-1 0,0 0 0,0 0 0,0 0 0,0 0 0,0 0 0,0 1 0,0-1 0,0 0 0,0 0 0,0 0 0,0 0 0,0 0 0,0 0 0,0 1 0,0-1 0,-1 0 0,-6 10 0,-11 8 0,18-18 0,-22 17 0,-1-1 0,0-1 0,-50 24 0,9-5 0,-66 30 0,-19 12 0,122-61 0,18-10 0,-1 0 0,1 1 0,0 0 0,0 1 0,1 0 0,-12 12 0,20-19 0,-1 0 0,1 0 0,0 0 0,0 0 0,0 1 0,0-1 0,0 0 0,0 0 0,0 0 0,0 0 0,0 0 0,0 0 0,0 1 0,0-1 0,0 0 0,0 0 0,0 0 0,0 0 0,0 0 0,0 0 0,0 1 0,0-1 0,0 0 0,0 0 0,0 0 0,0 0 0,0 0 0,0 0 0,0 0 0,0 1 0,0-1 0,0 0 0,0 0 0,1 0 0,-1 0 0,0 0 0,0 0 0,0 0 0,0 0 0,0 0 0,0 0 0,0 1 0,0-1 0,1 0 0,-1 0 0,0 0 0,0 0 0,0 0 0,0 0 0,0 0 0,0 0 0,1 0 0,-1 0 0,13 2 0,11-3 0,326-95 0,-249 65 0,-7 0 0,66-17 0,-40 14 0,-38 10 0,-59 21 0,-23 8 0,-10 5 0,-29 15 0,-1-1 0,-1-2 0,-79 31 0,-36 18 0,4 2 0,127-61 0,1 2 0,1 1 0,-32 26 0,43-26 0,12-14 0,0-1 0,0 0 0,0 0 0,0 1 0,0-1 0,-1 0 0,1 0 0,1 0 0,-1 1 0,0-1 0,0 0 0,0 0 0,0 1 0,0-1 0,0 0 0,0 0 0,0 1 0,0-1 0,0 0 0,0 0 0,1 0 0,-1 1 0,0-1 0,0 0 0,0 0 0,0 0 0,1 0 0,-1 1 0,0-1 0,0 0 0,0 0 0,1 0 0,-1 0 0,0 0 0,0 0 0,1 1 0,33 0 0,-18-2 0,30 1 0,0-3 0,82-14 0,222-78 0,-309 83 0,11-1 0,-32 8 0,0 0 0,25-10 0,-22 3 0,-23 11 0,0 1 0,0 0 0,0 0 0,0 0 0,0 0 0,0 0 0,0 0 0,0 0 0,0 0 0,0 0 0,0 0 0,0 0 0,0 0 0,-1 0 0,1 0 0,0 0 0,0 0 0,0 0 0,0 0 0,0 0 0,0 0 0,0 0 0,0 0 0,0 0 0,0 0 0,0 0 0,0 0 0,0 0 0,0 0 0,0 0 0,0 0 0,0 0 0,0-1 0,0 1 0,0 0 0,0 0 0,0 0 0,0 0 0,-15 6 0,-28 12 0,1 2 0,1 2 0,1 2 0,-48 37 0,87-60 0,-1 0 0,1 0 0,-1 0 0,1 0 0,-1 1 0,1-1 0,0 1 0,-1-1 0,1 1 0,0-1 0,0 1 0,0 0 0,1 0 0,-3 3 0,9 3 0,13-6 0,8-4 0,0-1 0,-1-1 0,33-10 0,-24 5 0,96-26 0,-99 25 0,-28 8 0,-12 7 0,-4 3 0,-12 7 0,12-9 0,1 1 0,0 0 0,1 1 0,0 0 0,0 0 0,-17 20 0,27-28 0,-1 1 0,1-1 0,0 0 0,0 0 0,0 1 0,0-1 0,-1 0 0,1 0 0,0 1 0,0-1 0,0 0 0,0 0 0,0 1 0,0-1 0,0 0 0,0 1 0,0-1 0,0 0 0,0 0 0,0 1 0,0-1 0,0 0 0,0 1 0,0-1 0,0 0 0,0 0 0,0 1 0,0-1 0,1 0 0,-1 0 0,0 1 0,0-1 0,0 0 0,0 0 0,1 0 0,-1 1 0,0-1 0,0 0 0,0 0 0,1 0 0,-1 1 0,0-1 0,0 0 0,1 0 0,19 4 0,20-6 0,4-13 0,-35 11 0,-1 0 0,1 1 0,0 1 0,0 0 0,11-2 0,-6 2-341,1-1 0,-1-1-1,27-10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3:00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 24575,'-1'14'0,"0"1"0,-1-1 0,-7 24 0,5-24 0,1 0 0,1 0 0,-2 27 0,3-36 0,1 0 0,0 0 0,0 1 0,0-1 0,1 0 0,0 0 0,0 0 0,0 0 0,0 0 0,1 0 0,0 0 0,0 0 0,0-1 0,1 1 0,-1-1 0,1 1 0,0-1 0,0 0 0,1 0 0,4 4 0,21 26 0,-27-30 0,0 0 0,0-1 0,1 1 0,-1-1 0,1 0 0,0 0 0,0 0 0,0 0 0,0-1 0,1 1 0,-1-1 0,1 0 0,-1 0 0,1 0 0,0 0 0,0-1 0,0 1 0,0-1 0,0 0 0,0 0 0,0-1 0,0 1 0,6-1 0,-2-1 0,0 0 0,0 0 0,0-1 0,0 0 0,0-1 0,12-5 0,7-3 0,-5 5 0,-19 5 0,1 1 0,-1-1 0,1 0 0,-1 0 0,1 0 0,-1 0 0,1-1 0,-1 1 0,0-1 0,0 0 0,0 0 0,0 0 0,0 0 0,0-1 0,-1 1 0,1-1 0,-1 0 0,1 0 0,-1 1 0,0-2 0,2-3 0,-2 2-170,1-1-1,-2 1 0,1-1 1,-1 0-1,0 0 0,0 1 1,0-12-1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3:02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 24575,'0'1'0,"-1"0"0,-1 0 0,-1 0 0,-1 0 0,-1-1 0,0 0 0,0 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9:26.0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480 402 24575,'14'-1'0,"0"-1"0,0-1 0,0 0 0,-1-1 0,1 0 0,-1-1 0,14-7 0,45-14 0,-202 22 0,-296 4 0,410 1 0,1 1 0,-1 0 0,-15 5 0,-10 2 0,52-16 0,12-2 0,3 3 0,0-1 0,25-11 0,-31 10 0,1 0 0,-1 2 0,2 1 0,27-4 0,-26 5 0,0 0 0,-1-2 0,0 0 0,41-19 0,-38 15 0,1 0 0,48-11 0,327-64-776,-303 68 776,-71 14 0,-1-1 0,0-2 0,33-10 0,-32 7 19,0 1-1,1 1 1,0 1-1,0 2 1,0 1-1,56 1 1,-76 2 52,0 0 1,0-1 0,1 0 0,-1 0 0,0-1 0,0 0 0,0-1-1,7-3 1,-27 4-72,-10 2 0,-237 61 0,151-39 0,-82 20 0,63-20 0,113-19 0,-1 1 0,1 0 0,-24 11 0,-5 2 0,-23-3 0,24-7 0,36-5 0,0 0 0,0 1 0,0 0 0,1 0 0,-1 0 0,1 1 0,0-1 0,0 1 0,0 1 0,0-1 0,1 1 0,-1-1 0,1 1 0,0 0 0,-4 9 0,7-13 0,1-1 0,0 0 0,0 1 0,0-1 0,0 0 0,0 1 0,0-1 0,0 0 0,0 1 0,0-1 0,0 1 0,0-1 0,0 0 0,0 1 0,0-1 0,0 0 0,0 1 0,0-1 0,1 0 0,-1 1 0,0-1 0,0 0 0,0 0 0,0 1 0,1-1 0,-1 0 0,0 1 0,0-1 0,1 0 0,-1 0 0,0 0 0,1 1 0,15 4 0,21-4 0,-34-1 0,40-1 0,86-14 0,-95 9 0,-5 1 0,0-1 0,31-11 0,-39 11 0,-1 1 0,37-5 0,-36 7 0,0-1 0,34-10 0,96-30 0,-98 30 0,91-35 0,-129 43 0,2 1 0,-1 0 0,24-3 0,-29 7 0,0 0 0,-1-2 0,1 1 0,-1-1 0,1-1 0,-1 0 0,0 0 0,0-1 0,-1 0 0,13-10 0,-21 15 0,0-1 0,0 1 0,-1-1 0,1 1 0,0-1 0,-1 1 0,1-1 0,-1 0 0,1 1 0,-1-1 0,1 0 0,-1 0 0,1 1 0,-1-1 0,1 0 0,-1 0 0,0 0 0,0 0 0,1 1 0,-1-1 0,0 0 0,0-1 0,0 1 0,-1 1 0,1-1 0,-1 1 0,1-1 0,0 1 0,-1-1 0,1 1 0,-1-1 0,0 1 0,1 0 0,-1-1 0,1 1 0,-1 0 0,1-1 0,-1 1 0,0 0 0,1 0 0,-1-1 0,0 1 0,1 0 0,-2 0 0,-3-1 0,0 1 0,0 0 0,-1 0 0,1 0 0,0 1 0,-6 1 0,8-1 0,-1 0 0,1 0 0,0 0 0,0 1 0,0 0 0,-1 0 0,1 0 0,1 0 0,-1 0 0,0 0 0,0 1 0,-2 3 0,5-6 0,-1 1 0,1-1 0,0 1 0,-1-1 0,1 1 0,0-1 0,0 1 0,-1-1 0,1 1 0,0 0 0,0-1 0,0 1 0,0 0 0,0-1 0,0 1 0,0-1 0,0 1 0,0 0 0,0-1 0,0 1 0,0 0 0,0-1 0,0 1 0,1-1 0,-1 1 0,0 0 0,2 1 0,-1-1 0,0 0 0,0 0 0,1 0 0,-1 0 0,1 0 0,-1-1 0,0 1 0,1 0 0,0-1 0,-1 1 0,1-1 0,-1 1 0,1-1 0,2 1 0,13 1 0,-1 0 0,32 0 0,-43-2 0,1 0 0,-1 0 0,0-1 0,1 1 0,-1-1 0,0-1 0,0 1 0,0-1 0,0 0 0,0 0 0,0 0 0,-1-1 0,6-3 0,-9 6 10,-1-1 0,1 1 0,0-1-1,-1 1 1,1-1 0,0 0 0,-1 1-1,1-1 1,-1 0 0,1 0 0,-1 1-1,1-1 1,-1 0 0,1 0 0,-1 0-1,0 0 1,0 1 0,1-1 0,-1 0-1,0 0 1,0 0 0,0 0 0,0 0-1,0 0 1,0 0 0,0 0 0,0 1-1,-1-1 1,1 0 0,0 0 0,0 0-1,-1 0 1,1 0 0,-1-1 0,-1 1-132,1-1 0,-1 1 0,1-1 0,-1 1 0,0 0 0,1 0 0,-1-1 0,0 1 0,0 1 1,0-1-1,0 0 0,0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24575,'4'2'0,"1"0"0,-1 0 0,1 0 0,-1 0 0,0 1 0,0 0 0,0 0 0,0 0 0,6 7 0,6 3 0,146 84 0,-118-73 0,-24-12 0,-12-7 0,0 0 0,0-1 0,0 0 0,1 0 0,12 3 0,62 20 0,-66-20 0,0 0 0,0-2 0,1 0 0,-1-1 0,1-1 0,21 1 0,44-4-1365,-65 0-5461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2:58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24575,'1'5'0,"0"0"0,1-1 0,-1 1 0,1-1 0,0 1 0,0-1 0,0 0 0,1 0 0,-1 0 0,1 0 0,0 0 0,4 3 0,15 24 0,-17-21 0,0-1 0,1 0 0,0 0 0,0-1 0,1 0 0,0 0 0,0 0 0,1-1 0,0 0 0,1-1 0,-1 0 0,1 0 0,0 0 0,1-1 0,-1-1 0,1 0 0,0 0 0,0-1 0,1 0 0,-1-1 0,0 0 0,1 0 0,-1-1 0,19-1 0,70-16 0,-59 10 0,45-12 0,-12 1 0,11 2 0,-76 13 0,-1 0 0,0 0 0,1 0 0,-1-1 0,0 0 0,0 0 0,9-7 0,-9 6 0,0 0 0,1 0 0,-1 0 0,1 1 0,0 1 0,10-3 0,16-1 0,-15 2 0,0 1 0,33-2 0,75-8 0,-96 12 0,-21 0 0,0 0 0,0 1 0,0 0 0,0 0 0,0 1 0,0 1 0,0 0 0,0 0 0,-1 1 0,16 6 0,-24-8 0,1 1 0,-1-1 0,1 1 0,-1-1 0,0 1 0,1 0 0,-1 0 0,0 0 0,0 0 0,0 0 0,0 0 0,-1 0 0,1 0 0,0 0 0,-1 0 0,0 0 0,1 0 0,-1 4 0,-1 47 0,-1-34 0,2-2 0,0-7 0,0 1 0,0-1 0,-1 0 0,-1 0 0,0 0 0,0 1 0,-1-2 0,-6 17 0,5-14 0,1 1 0,0-1 0,1 1 0,0 0 0,1 0 0,0 0 0,1 0 0,4 25 0,-2 10 0,-2 276 0,1-310 0,0 1 0,1-1 0,8 26 0,-6-25 0,0-1 0,-1 0 0,1 29 0,10 112 0,-13-113 0,0 33 0,-1-69 0,-1 0 0,0 0 0,0 1 0,0-1 0,-1 0 0,0 0 0,0 0 0,-6 10 0,5-12 0,0-1 0,0 0 0,0-1 0,0 1 0,-1 0 0,1-1 0,-1 0 0,1 0 0,-1 0 0,0 0 0,0-1 0,0 1 0,0-1 0,0 0 0,0 0 0,0-1 0,0 1 0,0-1 0,-1 0 0,-5 0 0,4 0 0,0 0 0,0-1 0,0 0 0,0 0 0,0 0 0,0 0 0,0-1 0,1 0 0,-1 0 0,1-1 0,0 0 0,-1 1 0,-8-8 0,-55-46 0,43 30 0,10 10 0,0 0 0,-22-31 0,29 34 0,-1 1 0,-15-14 0,17 18 0,0 0 0,0 0 0,1-1 0,1 0 0,-1 0 0,-6-13 0,10 15 0,-1 0 0,-1 1 0,1-1 0,-1 1 0,-7-7 0,-15-22 0,22 29 0,-1-1 0,1 1 0,-1 0 0,0 0 0,-10-7 0,10 8 0,0 0 0,1 0 0,-1 0 0,1-1 0,0 1 0,-7-13 0,6 8 0,-1 1 0,0 0 0,-1 0 0,0 0 0,-10-8 0,-22-25 0,8 7 0,24 28 0,1-1 0,-1 1 0,-10-18 0,-19-26 0,-7-14 0,43 63 0,0 1 0,0 0 0,1 0 0,-1-1 0,0 1 0,1 0 0,-1-1 0,1 1 0,0-1 0,-1 1 0,1-1 0,0 1 0,0-1 0,0 1 0,0-1 0,0 1 0,0-1 0,0 1 0,1-3 0,0 3 0,-1 0 0,1 1 0,0-1 0,-1 0 0,1 1 0,0-1 0,0 1 0,-1-1 0,1 1 0,0-1 0,0 1 0,0 0 0,0-1 0,-1 1 0,1 0 0,0 0 0,0 0 0,0 0 0,0 0 0,0-1 0,0 2 0,0-1 0,1 0 0,2 0 0,1 1 0,0 0 0,0 0 0,-1 1 0,1-1 0,-1 1 0,1 0 0,-1 0 0,0 0 0,8 6 0,86 60 0,-85-59 0,1 0 0,24 10 0,1 2 0,-36-19 0,1 0 0,0 0 0,-1 0 0,1 0 0,0-1 0,0 0 0,0 0 0,0 0 0,1 0 0,-1-1 0,0 1 0,0-1 0,0 0 0,1 0 0,-1-1 0,0 1 0,0-1 0,0 0 0,0 0 0,0 0 0,0-1 0,0 1 0,0-1 0,0 0 0,-1 0 0,1 0 0,-1-1 0,1 1 0,-1-1 0,5-5 0,24-40 0,5-5 0,-34 47 0,1 1 0,-1-1 0,0 0 0,0 1 0,-1-2 0,0 1 0,3-11 0,6-16 0,-9 23 0,1 1 0,-1 0 0,-1-1 0,1 0 0,-2 1 0,1-1 0,-2-15 0,0 19 0,1 9 0,0-1 0,0 1 0,-1-1 0,1 1 0,-1-1 0,1 0 0,-1 1 0,0-1 0,0 0 0,0 1 0,-1-1 0,1 0 0,0 0 0,-1 0 0,1 0 0,-4 2 0,0 1 0,0 0 0,-1-1 0,0 1 0,0-2 0,-11 7 0,2-3 0,0-1 0,0-1 0,-1 0 0,-29 4 0,-72 4 0,39 0 0,-152 6 0,211-20 0,-1-1 0,1-1 0,-21-5 0,-14-3 0,54 11 0,-1 0 0,1 0 0,0 0 0,0 0 0,0 0 0,0 0 0,0 0 0,-1 0 0,1 0 0,0 0 0,0 0 0,0 0 0,0 0 0,0 0 0,-1 0 0,1 0 0,0 0 0,0 0 0,0 0 0,0 0 0,0 0 0,0 0 0,-1 1 0,1-1 0,0 0 0,0 0 0,0 0 0,0 0 0,0 0 0,0 0 0,0 1 0,0-1 0,0 0 0,0 0 0,0 0 0,0 0 0,0 0 0,0 1 0,0-1 0,0 0 0,0 0 0,0 0 0,0 0 0,0 0 0,0 1 0,0-1 0,0 0 0,3 12 0,8 9 0,4 2 0,33 38 0,-33-48 0,-13-11 0,0-1 0,0 1 0,0 0 0,0 0 0,0 1 0,0-1 0,0 0 0,2 4 0,-1 0 0,2 0 0,-1 0 0,1-1 0,-1 1 0,8 5 0,-7-6 0,0 0 0,0 0 0,0 1 0,-1-1 0,0 1 0,4 7 0,-1-1-195,1-1 0,0 0 0,1 0 0,0-1 0,0 0 0,13 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4:14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69 24575,'1'0'0,"1"1"0,-1-1 0,0 0 0,1 0 0,-1 1 0,0-1 0,1 1 0,-1 0 0,0-1 0,1 1 0,-1 0 0,0 0 0,0-1 0,0 1 0,0 0 0,0 0 0,0 0 0,0 1 0,0-1 0,0 0 0,-1 0 0,1 0 0,0 1 0,0 1 0,12 38 0,-8-25 0,0 2 0,-1 1 0,-1-1 0,-1 1 0,0-1 0,-2 23 0,0-18 0,2 0 0,6 38 0,26 108 0,-13-63 0,-12-60 0,-5-23 0,0-1 0,1 34 0,-4-40 0,1-1 0,1 1 0,0-1 0,1 0 0,10 25 0,4 13 0,-12-27 0,-2-1 0,3 40 0,-5-33 0,0-18 0,1-1 0,0 0 0,9 23 0,-7-23 0,-1 0 0,0 1 0,2 18 0,5 34 0,-6-41 0,-2-1 0,2 31 0,-6-42 0,1-9 0,-1-1 0,1 1 0,0 0 0,0-1 0,0 1 0,0 0 0,1-1 0,-1 1 0,1-1 0,0 1 0,0-1 0,1 1 0,1 4 0,-2-8 0,-1 0 0,0 0 0,0 0 0,1 0 0,-1 0 0,0 0 0,0 0 0,1 0 0,-1 0 0,0 0 0,0 0 0,1 0 0,-1-1 0,0 1 0,0 0 0,0 0 0,1 0 0,-1 0 0,0 0 0,0 0 0,1 0 0,-1-1 0,0 1 0,0 0 0,0 0 0,0 0 0,1-1 0,-1 1 0,0 0 0,0 0 0,0 0 0,0-1 0,0 1 0,0 0 0,1 0 0,-1-1 0,0 1 0,0 0 0,0 0 0,0-1 0,0 1 0,0 0 0,0 0 0,0-1 0,0 1 0,0 0 0,0-1 0,3-14 0,2-53 0,-6-100 0,-1 60 0,2-950 0,-1 1055 0,1 1 0,0-1 0,0 0 0,1 1 0,-1-1 0,0 0 0,1 1 0,0-1 0,0 1 0,-1-1 0,1 1 0,1-1 0,-1 1 0,0-1 0,1 1 0,-1 0 0,1 0 0,0 0 0,2-3 0,1 2 0,1-1 0,0 2 0,-1-1 0,1 0 0,0 1 0,0 0 0,8-1 0,17-3 0,-1 2 0,0 1 0,1 2 0,56 4 0,-8-1 0,526-2 0,-605 0 0,0 0 0,0 0 0,0 0 0,0 0 0,0 0 0,0 1 0,0-1 0,0 0 0,0 0 0,0 0 0,0 0 0,0 0 0,0 0 0,0 0 0,0 0 0,0 0 0,0 0 0,0 0 0,0 0 0,0 0 0,0 0 0,0 1 0,0-1 0,0 0 0,0 0 0,0 0 0,0 0 0,0 0 0,0 0 0,0 0 0,0 0 0,0 0 0,0 0 0,0 0 0,0 0 0,0 0 0,0 0 0,0 0 0,0 0 0,0 0 0,1 0 0,-1 0 0,0 0 0,0 0 0,0 0 0,0 0 0,0 0 0,0 1 0,0-1 0,0 0 0,0 0 0,0 0 0,0 0 0,-9 5 0,-15 3 0,5-3 0,0 0 0,0 1 0,-31 15 0,-3 1 0,-30 2 0,59-18 0,1 1 0,0 0 0,-35 18 0,5-6 0,44-16 0,0 0 0,0 0 0,0 0 0,1 1 0,-14 9 0,21-13 0,0 1 0,0-1 0,0 1 0,0 0 0,0 0 0,0-1 0,0 1 0,1 0 0,-1 0 0,0 0 0,1 0 0,-1 0 0,0 0 0,1 0 0,-1 0 0,0 2 0,2-3 0,-1 0 0,0 1 0,0-1 0,0 1 0,0-1 0,0 0 0,1 1 0,-1-1 0,0 0 0,0 1 0,1-1 0,-1 0 0,0 0 0,0 1 0,1-1 0,-1 0 0,0 0 0,1 1 0,-1-1 0,1 0 0,-1 0 0,0 0 0,1 0 0,-1 1 0,0-1 0,1 0 0,-1 0 0,1 0 0,0 0 0,2 0 0,1 1 0,0-1 0,0 0 0,0 0 0,-1-1 0,1 1 0,0-1 0,6-2 0,91-27 0,15-6 0,-93 25 0,-23 11 0,1-1 0,-1 1 0,0 0 0,1 0 0,-1 0 0,1-1 0,-1 1 0,1 0 0,-1-1 0,1 1 0,-1 0 0,0-1 0,1 1 0,-1-1 0,0 1 0,1 0 0,-1-1 0,0 1 0,0-1 0,1 1 0,-1-1 0,0 1 0,0-1 0,0 1 0,0-1 0,0 1 0,0-1 0,1 1 0,-1-1 0,0 1 0,-1-1 0,1 1 0,0-1 0,0 1 0,0-1 0,0 1 0,0-1 0,0 1 0,-1-1 0,1 1 0,0-1 0,-3 0 0,0 1 0,1-1 0,-1 1 0,0 0 0,1 0 0,-1 0 0,0 1 0,1-1 0,-1 1 0,1-1 0,-1 1 0,1 0 0,-1 0 0,1 0 0,-4 2 0,2-2 0,-36 16 0,26-10 0,1-2 0,-1 0 0,0 0 0,-20 3 0,13-4 0,0 2 0,0 0 0,-20 10 0,17-7 0,-40 11 0,24-9 0,1 2 0,-47 21 0,29-10 0,74-20 0,14-4 0,-7-4 0,-2-2 0,1 0 0,-1-2 0,0 0 0,0-1 0,-1-2 0,22-13 0,25-12 0,-26 18 0,-27 12 0,-1 0 0,0 0 0,0-2 0,24-17 0,-20 12 0,0 2 0,0 0 0,28-11 0,-13 5 0,-32 17 0,-1 0 0,1-1 0,-1 1 0,1 0 0,-1 0 0,1-1 0,-1 1 0,1 0 0,-1 0 0,1 0 0,-1 0 0,1 0 0,0 0 0,-1 0 0,1 0 0,-1 0 0,1 0 0,-1 0 0,1 0 0,0 0 0,-1 0 0,1 0 0,-1 1 0,1-1 0,-1 0 0,1 0 0,-1 1 0,1-1 0,0 1 0,6 18 0,-7 32 0,-1-41 0,0 3 0,-1 0 0,-1 0 0,0-1 0,-1 1 0,-8 19 0,-7 26 0,14-40 0,-1 0 0,-1 0 0,-1 0 0,-13 19 0,0 5 0,-33 83 0,26-43 0,28-138 0,2-58 0,0 104 0,-1 1 0,1 0 0,0 0 0,1 0 0,0 0 0,1 0 0,7-13 0,40-54 0,-12 19 0,-27 41 0,0 1 0,1 0 0,1 1 0,0 1 0,1 0 0,1 1 0,0 0 0,24-12 0,41-33 0,-76 52 0,1 0 0,0 1 0,0 0 0,1 1 0,-1-1 0,1 1 0,0 0 0,0 1 0,0 0 0,9-2 0,-15 4 0,0 0 0,0 0 0,0 1 0,-1-1 0,1 0 0,0 1 0,0-1 0,-1 1 0,1-1 0,0 1 0,-1-1 0,1 1 0,0 0 0,-1-1 0,1 1 0,-1 0 0,1-1 0,-1 1 0,1 0 0,-1 0 0,0-1 0,1 1 0,-1 0 0,0 0 0,1 0 0,-1 0 0,0 0 0,0-1 0,0 1 0,0 0 0,0 2 0,0 33 0,0-30 0,-1 12 0,-1-1 0,-1 0 0,0 0 0,-1 0 0,-1-1 0,-1 1 0,0-1 0,-1-1 0,-16 27 0,5-14 0,-1-1 0,-1-1 0,-1-1 0,-30 27 0,-26 28 0,-17 15 0,66-69 0,2 2 0,-35 45 0,55-65 0,2-2 0,0-1 0,0 0 0,0 0 0,0 0 0,-1-1 0,0 1 0,-8 5 0,13-10 0,-1 0 0,1 0 0,-1 0 0,1-1 0,-1 1 0,1 0 0,-1 0 0,1 0 0,0-1 0,-1 1 0,1 0 0,-1 0 0,1-1 0,0 1 0,-1 0 0,1-1 0,0 1 0,0 0 0,-1-1 0,1 1 0,0-1 0,0 1 0,-1 0 0,1-1 0,0 1 0,0-1 0,0 1 0,0-1 0,0 1 0,-1-1 0,1 1 0,0 0 0,0-1 0,0 1 0,0-1 0,1 1 0,-1-1 0,0 0 0,-1-23 0,1 22 0,4-120 0,-2 107 0,1-1 0,0 1 0,1 0 0,1 0 0,11-26 0,60-140 0,-56 133 0,-17 37 0,1 1 0,1-1 0,-1 1 0,2 0 0,-1 1 0,14-18 0,-13 22 0,-1-1 0,-1 0 0,1-1 0,-1 1 0,0-1 0,-1 1 0,0-1 0,0 0 0,0-1 0,3-13 0,-6 20 0,0 1 0,0 0 0,0 0 0,0 0 0,0-1 0,0 1 0,0 0 0,0 0 0,0 0 0,0-1 0,0 1 0,0 0 0,0 0 0,0 0 0,0-1 0,0 1 0,0 0 0,0 0 0,0 0 0,0 0 0,-1-1 0,1 1 0,0 0 0,0 0 0,0 0 0,0 0 0,0-1 0,-1 1 0,1 0 0,0 0 0,0 0 0,0 0 0,0 0 0,-1 0 0,1 0 0,0-1 0,0 1 0,0 0 0,-1 0 0,1 0 0,0 0 0,0 0 0,-1 0 0,-10 5 0,-8 12 0,19-17 0,-94 89 0,68-69 0,-1-1 0,-1-1 0,-41 20 0,55-32 0,1-1 0,-1 0 0,-18 4 0,18-6 0,1 0 0,1 2 0,-1-1 0,-15 10 0,4-3 0,0 0 0,-49 15 0,-21 9 0,75-28 0,1 0 0,-38 7 0,34-8 0,-38 13 0,44-12 0,0-1 0,0 0 0,0-1 0,-1-1 0,0 0 0,0-2 0,0 0 0,0 0 0,-18-2 0,32 0 0,1-1 0,0 1 0,0-1 0,0 0 0,-1 0 0,1 0 0,0 0 0,0 0 0,0 0 0,0 0 0,0-1 0,0 1 0,1 0 0,-1-1 0,0 0 0,1 1 0,-1-1 0,1 0 0,0 0 0,0 0 0,-1 0 0,1 0 0,0 0 0,1 0 0,-1-1 0,0 1 0,1 0 0,-1-3 0,0 1 0,0 0 0,1 1 0,0-1 0,0 0 0,0 0 0,0 0 0,0 1 0,1-1 0,-1 0 0,1 0 0,0 1 0,1-1 0,-1 0 0,0 1 0,1-1 0,3-4 0,3-2 0,1 1 0,-1 0 0,1 0 0,1 1 0,0 0 0,0 1 0,0 0 0,1 1 0,0 0 0,0 1 0,20-7 0,19-14 0,-40 20 0,0 0 0,1 1 0,-1 0 0,1 1 0,0 0 0,1 1 0,15-4 0,-3 3 0,1 0 0,24-10 0,37-7 0,-77 20 0,0 0 0,0 0 0,0 1 0,0 0 0,0 1 0,0 0 0,14 3 0,-20-3 0,1 1 0,-1-1 0,0 1 0,0 0 0,0 0 0,0 0 0,-1 0 0,1 1 0,0-1 0,-1 1 0,0 0 0,1 0 0,-1-1 0,0 1 0,-1 1 0,1-1 0,0 0 0,-1 0 0,0 1 0,0-1 0,1 5 0,3 9 0,-2 0 0,0 1 0,0 17 0,-1-7 0,-2 0 0,0 0 0,-2 0 0,-7 34 0,6-44 0,-2 0 0,-1-1 0,0 0 0,-1 0 0,0 0 0,-2 0 0,-14 21 0,-30 51 0,38-60 0,13-25 0,0 0 0,1 0 0,-1 0 0,0 0 0,-1-1 0,-4 7 0,4-11 0,3-8 0,4-10 0,5-5 0,1 0 0,2 0 0,25-38 0,-5 9 0,-18 29 0,2 1 0,1 0 0,39-40 0,70-51 0,-123 111 0,57-41 0,-43 33 0,-1 0 0,25-24 0,-37 32 0,1-1 0,-1 1 0,1 0 0,-1 0 0,1 1 0,0-1 0,6-1 0,-7 2 0,1 1 0,-1-1 0,1-1 0,-1 1 0,0 0 0,0-1 0,0 0 0,0 0 0,5-7 0,-6 7 0,1-1 0,-1 1 0,1 0 0,-1 0 0,1 0 0,0 0 0,0 1 0,0 0 0,1-1 0,-1 1 0,1 1 0,-1-1 0,1 1 0,-1 0 0,1 0 0,9-1 0,-13 2 0,0 1 0,0-1 0,0 1 0,0-1 0,0 0 0,-1 1 0,1 0 0,0-1 0,0 1 0,-1-1 0,1 1 0,0 0 0,-1 0 0,1-1 0,0 1 0,-1 0 0,1 0 0,-1 0 0,0 0 0,1 0 0,-1-1 0,0 1 0,1 0 0,-1 0 0,0 0 0,0 0 0,0 0 0,0 0 0,0 1 0,1 34 0,-1-29 0,0 8 0,0 0 0,-1 0 0,0 0 0,-2 0 0,1 0 0,-2-1 0,0 1 0,-1-1 0,0 0 0,-9 16 0,-5 5 0,-32 56 0,-116 131 0,97-132 0,39-34 0,8-10 0,20-50 0,0-11 0,3-16 0,4 10 0,0-1 0,2 2 0,1-1 0,1 1 0,0 0 0,16-26 0,-13 24 0,6-16 0,-9 20 0,1 1 0,0-1 0,16-20 0,78-107 0,-87 125 0,2 0 0,37-33 0,-9 9 0,-46 43 0,0 1 0,1-1 0,-1 0 0,1 1 0,-1-1 0,1 1 0,-1-1 0,1 0 0,-1 1 0,1-1 0,0 1 0,-1 0 0,1-1 0,0 1 0,-1-1 0,1 1 0,0 0 0,0 0 0,-1-1 0,1 1 0,0 0 0,0 0 0,-1 0 0,1 0 0,0 0 0,0 0 0,0 0 0,-1 0 0,1 0 0,0 0 0,1 1 0,-1 0 0,0 0 0,0 1 0,-1-1 0,1 0 0,0 1 0,-1-1 0,1 1 0,-1-1 0,1 1 0,-1-1 0,0 1 0,1-1 0,-1 1 0,0 2 0,-4 62 0,4-63 0,-5 22 0,-2 1 0,0-1 0,-2 0 0,-15 31 0,9-19 0,8-24 0,0 1 0,-16 22 0,15-26 0,1 1 0,0 0 0,1 1 0,-7 16 0,10-20 0,-1 0 0,0-1 0,0 1 0,-1-1 0,-9 11 0,8-10 0,0 0 0,1 0 0,-8 16 0,8-14 0,-1-1 0,0 1 0,0-1 0,-15 16 0,12-16 0,2 0 0,-1 1 0,2 0 0,-9 14 0,0 6 0,-20 27 0,-1 2 0,27-43 0,0-1 0,-2 1 0,-12 13 0,16-27 0,5-10 0,4-13 0,3 6 0,1 0 0,1 0 0,16-27 0,5-9 0,-13 23 0,24-35 0,0 2 0,-17 24 0,2 2 0,33-40 0,27-45 0,-61 91 0,-11 12 0,29-29 0,-11 15 0,43-58 0,-30 35 0,19-34 0,-16 21 0,-8 4 0,2-3 0,-38 78 0,-3 8 0,-20 58 0,11-38 0,-2-1 0,-26 62 0,30-83 0,1 0 0,-7 28 0,12-34 0,-1 1 0,-1-1 0,0-1 0,-1 1 0,0-1 0,-1 1 0,0-2 0,-11 16 0,5-10 0,0 1 0,-10 22 0,-9 11 0,6-2 0,22-39 0,-2 0 0,1-1 0,-1 1 0,0-1 0,-10 11 0,-6 6 0,-19 29 0,-3 4 0,-36 58 0,42-74 0,21-26 0,-22 30 0,29-35 0,-1 1 0,-17 15 0,-16 19 0,-8 21 0,50-70 0,0 0 0,0 1 0,0-1 0,1 0 0,-1 0 0,1 0 0,0 0 0,-1 0 0,2-5 0,-2-10 0,2 1 0,0-1 0,0 1 0,2-1 0,0 1 0,1 0 0,1 0 0,12-28 0,20-22 0,2 1 0,3 2 0,74-85 0,-98 126 0,-11 13 0,0 1 0,0 0 0,2 0 0,9-8 0,-1 8 0,-17 9 0,0 0 0,1 0 0,-1 0 0,0 0 0,1 0 0,-1 0 0,0 0 0,1 0 0,-1 0 0,0 0 0,1 0 0,-1 0 0,0 0 0,1 0 0,-1 0 0,0 0 0,1 1 0,-1-1 0,0 0 0,1 0 0,-1 0 0,0 1 0,0-1 0,1 0 0,-1 0 0,0 1 0,1-1 0,0 3 0,0 1 0,-1-1 0,1 0 0,0 0 0,-1 0 0,0 0 0,0 1 0,0 3 0,1 44 0,-5 136 0,-1-160 0,-1 0 0,-1-1 0,-1 0 0,-18 37 0,19-46 0,-5 7 0,0 0 0,-2 0 0,-19 23 0,19-28 0,1 0 0,1 1 0,1 0 0,0 1 0,-7 23 0,-2 11 0,16-88 0,7 19 0,0 1 0,1 0 0,1 0 0,0 0 0,1 1 0,0 0 0,1 0 0,13-18 0,-7 9 0,16-32 0,-13 22 0,23-35 0,-29 49 0,120-178 0,-117 176 0,0 1 0,31-30 0,-6 6 0,-22 22 0,7-8 0,1 1 0,52-45 0,-75 71 0,0 0 0,0 0 0,0 0 0,1 0 0,-1 0 0,0 0 0,1 1 0,-1-1 0,0 0 0,1 1 0,-1-1 0,1 1 0,-1 0 0,1-1 0,-1 1 0,1 0 0,0 0 0,-1 0 0,1 0 0,-1 0 0,4 1 0,-4-1 0,0 1 0,0 0 0,0 0 0,0 0 0,0 0 0,0 0 0,0 0 0,0 0 0,0 0 0,0 1 0,0-1 0,-1 0 0,1 1 0,0-1 0,-1 0 0,1 1 0,-1-1 0,1 3 0,1 9 0,-1 0 0,0 1 0,-2 26 0,1-30 0,-1 43 0,-5 74 0,4-113 0,-1 1 0,0-1 0,-1 0 0,-1 0 0,0 0 0,-11 21 0,-27 41 0,22-37 0,17-30 0,0-1 0,-1 1 0,0-1 0,0 1 0,-9 8 0,9-10 0,0 0 0,0 0 0,0 0 0,1 1 0,-4 9 0,4-9 0,0 0 0,0 1 0,-1-2 0,-9 13 0,8-12 0,0 0 0,0 0 0,1 0 0,1 0 0,-1 1 0,1 0 0,1 0 0,-5 16 0,8-83 0,-1 22 0,3 9 0,2 0 0,0 0 0,2 1 0,14-42 0,8-37 0,-22 80 0,2 0 0,1 1 0,1 0 0,15-27 0,10-25 0,-25 55 0,1 1 0,1 0 0,0 0 0,2 1 0,0 1 0,1 0 0,21-19 0,-36 37 0,0 0 0,0-1 0,1 1 0,-1 0 0,0-1 0,0 1 0,1 0 0,-1 0 0,0-1 0,1 1 0,-1 0 0,0 0 0,1 0 0,-1-1 0,0 1 0,1 0 0,-1 0 0,0 0 0,1 0 0,-1 0 0,1 0 0,-1 0 0,0 0 0,1 0 0,-1 0 0,0 0 0,1 0 0,-1 0 0,1 0 0,-1 0 0,0 0 0,1 0 0,0 1 0,4 12 0,-4 27 0,-1-35 0,1 61 0,0-35 0,-1 1 0,-8 57 0,3-72 0,0 0 0,0-1 0,-10 18 0,-12 34 0,20-49 0,-1-1 0,-1 0 0,-21 33 0,22-38 0,-12 15 0,-35 41 0,23-31 0,22-28 0,3-3 0,15-11 0,3-2 0,1 0 0,0 1 0,-1 0 0,1 1 0,1 0 0,-1 1 0,1 0 0,-1 1 0,1 0 0,0 1 0,-1 1 0,17 1 0,-4-2 0,-15 0 0,0 1 0,0 0 0,0 1 0,15 2 0,-23-2 0,0-1 0,0 1 0,0 0 0,0-1 0,0 1 0,0 0 0,0 0 0,0 0 0,-1 1 0,1-1 0,0 0 0,-1 1 0,1-1 0,-1 1 0,1-1 0,-1 1 0,0 0 0,0 0 0,1-1 0,-1 1 0,-1 0 0,1 0 0,0 0 0,0 0 0,-1 0 0,1 3 0,0 2 0,0-1 0,0 1 0,-1 0 0,0 0 0,0 0 0,0 0 0,-1-1 0,0 1 0,-1 0 0,0-1 0,0 1 0,0-1 0,-1 1 0,-3 6 0,-4 3 0,-1-1 0,0 0 0,-23 23 0,17-20 0,-27 37 0,32-42 0,12-13 0,0 1 0,-1-1 0,1 0 0,0 0 0,0 0 0,-1 0 0,1 0 0,0 0 0,0 0 0,-1 0 0,1 0 0,0 0 0,0 0 0,-1 0 0,1 0 0,0 0 0,0 0 0,-1 0 0,1 0 0,0 0 0,0 0 0,-1 0 0,1 0 0,0 0 0,0 0 0,-1-1 0,1 1 0,0 0 0,0 0 0,-1 0 0,1 0 0,0-1 0,-1 0 0,1-1 0,-1 0 0,1 1 0,-1-1 0,1 1 0,0-1 0,-1 0 0,1 1 0,0-1 0,0 0 0,0 1 0,1-1 0,-1 0 0,0 1 0,1-1 0,0-2 0,2-9 0,1 0 0,1 1 0,0-1 0,1 1 0,1 0 0,-1 0 0,2 1 0,0 0 0,0 0 0,11-10 0,2-13 0,-20 30 0,2 0 0,-1-1 0,0 1 0,1 0 0,0 0 0,0 0 0,0 1 0,6-7 0,19-9 0,1 1 0,0 1 0,1 1 0,57-20 0,-72 29 0,-11 5 0,1 0 0,-1 0 0,1 0 0,0 1 0,0 0 0,-1-1 0,8 1 0,-11 1 0,1 0 0,-1 0 0,0 1 0,0-1 0,1 0 0,-1 1 0,0-1 0,0 1 0,0 0 0,0-1 0,0 1 0,0 0 0,0 0 0,0-1 0,0 1 0,0 0 0,0 0 0,0 0 0,0 0 0,-1 0 0,1 0 0,0 1 0,-1-1 0,1 0 0,-1 0 0,1 0 0,-1 1 0,0-1 0,0 0 0,1 0 0,-1 1 0,0-1 0,0 3 0,6 31-1365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4:21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1526 1303 24575,'1'-19'0,"1"0"0,1 0 0,1 0 0,9-27 0,5-23 0,-13 48 0,1 0 0,1 0 0,1 1 0,19-38 0,-14 34 0,-2-1 0,15-45 0,-22 56 0,15-32 0,4-17 0,-17 44 0,1 0 0,1 0 0,12-21 0,-13 27 0,-1 1 0,0-1 0,0 0 0,-2-1 0,1 1 0,-2-1 0,0 0 0,2-14 0,-3 4 0,2 0 0,0 0 0,2 1 0,1 0 0,0 0 0,22-43 0,-24 99 0,-4 20 0,1-30 0,-2 1 0,0-1 0,-2 1 0,-4 23 0,-32 61 0,31-84 0,-1-1 0,0 0 0,-18 31 0,-14 36 0,35-76 0,-2 0 0,-10 18 0,10-20 0,1 0 0,0 1 0,-6 17 0,1-1 0,-2 1 0,0-2 0,-30 45 0,42-70 0,-4-37 0,5 0 0,6-108 0,-4 121 0,2 0 0,0 0 0,1 0 0,14-33 0,-15 40 0,0 1 0,0 0 0,2-22 0,-5 21 0,2 1 0,0-1 0,7-19 0,23-27 0,-25 48 0,-1-2 0,1 1 0,6-20 0,-4 6 0,2 2 0,26-44 0,6-10 0,-30 53 0,1 2 0,1 0 0,1 0 0,1 2 0,0 0 0,2 1 0,1 1 0,1 1 0,31-21 0,-43 33 0,1 1 0,0 0 0,1 0 0,-1 2 0,1-1 0,0 1 0,0 1 0,0 0 0,1 1 0,23-1 0,-8-2 0,-24 4 0,1 0 0,-1 0 0,1 0 0,0 1 0,-1 0 0,1-1 0,5 2 0,-8 0 0,0-1 0,0 1 0,0 0 0,0 0 0,-1 0 0,1 0 0,0 0 0,-1 0 0,1 0 0,0 1 0,-1-1 0,0 0 0,1 1 0,-1-1 0,0 1 0,0 0 0,0-1 0,0 1 0,0 0 0,0 0 0,1 2 0,3 11 0,0 0 0,0 1 0,-1-1 0,-1 1 0,2 31 0,-6 85 0,-1-55 0,2-28 0,2-16 0,-2 0 0,-2 0 0,0 0 0,-2 0 0,-2 0 0,-11 37 0,2-11 0,13-48 0,0-1 0,-1 1 0,0-1 0,0 0 0,-1 0 0,-1 0 0,-7 13 0,6-13 0,1-1 0,0 1 0,-4 15 0,6-16 0,-1 1 0,0-1 0,-10 16 0,14-25 0,0 1 0,0-1 0,0 0 0,-1 0 0,1 1 0,0-1 0,0 0 0,0 1 0,0-1 0,0 0 0,-1 0 0,1 1 0,0-1 0,0 0 0,-1 0 0,1 0 0,0 1 0,0-1 0,-1 0 0,1 0 0,0 0 0,0 0 0,-1 0 0,1 1 0,0-1 0,-1 0 0,1 0 0,0 0 0,0 0 0,-1 0 0,1 0 0,0 0 0,-1 0 0,1 0 0,0 0 0,-1 0 0,1 0 0,0 0 0,-1 0 0,1-1 0,0 1 0,0 0 0,-1 0 0,1 0 0,-6-18 0,5-23 0,4 27 0,1-1 0,1 1 0,0 0 0,1 1 0,0 0 0,10-16 0,-6 10 0,-1-1 0,10-28 0,12-25 0,26-42 0,10-7 0,-62 113 0,0 0 0,1 0 0,0 0 0,10-10 0,17-27 0,5-10 0,-29 46 0,-1-1 0,0-1 0,-1 1 0,7-16 0,-113 134 0,88-96 0,-18 24 0,-2-2 0,-1-1 0,-2-1 0,-42 30 0,34-25 0,34-28 0,0 0 0,0-1 0,-12 8 0,-45 19 0,48-26 0,0 1 0,1 0 0,0 1 0,-16 13 0,17-12 0,0-1 0,0 0 0,-1-1 0,0-1 0,-33 12 0,23-10 0,-35 20 0,-38 17 0,83-33 0,17-9 0,10-6 0,5-5 0,-1 0 0,0-1 0,0-1 0,0 0 0,-1-1 0,17-15 0,40-24 0,-57 40 0,0-1 0,-1 0 0,-1-2 0,14-12 0,-7 9 0,1 0 0,0 1 0,1 1 0,1 0 0,-1 2 0,40-13 0,30-14 0,143-62 0,-153 69 0,-59 23 0,1-1 0,29-15 0,-29 12 0,0 1 0,1 2 0,0 0 0,28-5 0,18-5 0,-69 17 0,1 1 0,-1-1 0,1 0 0,-1 1 0,0 0 0,1-1 0,-1 1 0,1 0 0,-1 0 0,1 0 0,-1 0 0,1 0 0,-1 0 0,1 0 0,-1 0 0,1 1 0,-1-1 0,1 0 0,-1 1 0,0-1 0,1 1 0,-1 0 0,0 0 0,1-1 0,-1 1 0,0 0 0,0 0 0,0 0 0,0 0 0,0 0 0,0 0 0,0 1 0,0-1 0,0 0 0,0 0 0,-1 1 0,1-1 0,0 0 0,-1 1 0,1-1 0,-1 1 0,0-1 0,1 1 0,-1-1 0,0 1 0,0-1 0,0 1 0,0 1 0,0 5 0,-1 0 0,0 0 0,0 0 0,0 0 0,-1 0 0,0-1 0,0 1 0,-5 9 0,-6 8 0,0-1 0,-2 0 0,-33 41 0,12-17 0,24-30 0,-28 30 0,-2 0 0,28-32 0,0 0 0,-21 18 0,-105 86 0,48-59 0,-53 29 0,132-80 0,5-4 0,1 0 0,-1-1 0,0 0 0,-1 0 0,-9 4 0,-18 10 0,30-15 0,0-1 0,1 1 0,-1-1 0,-1-1 0,1 1 0,0-1 0,-1 0 0,-8 2 0,14-4 0,1 0 0,-1 0 0,1 0 0,-1 0 0,1 0 0,-1 0 0,0 0 0,1 0 0,-1 0 0,1 0 0,-1-1 0,1 1 0,-1 0 0,0 0 0,1 0 0,-1-1 0,1 1 0,-1 0 0,1-1 0,0 1 0,-1 0 0,1-1 0,-1 1 0,1-1 0,0 1 0,-1-1 0,1 1 0,0-1 0,-1 1 0,1-1 0,0 1 0,0-1 0,-1 0 0,1-1 0,0 0 0,0 0 0,0 0 0,0 0 0,0 1 0,1-1 0,-1 0 0,1 0 0,-1 0 0,2-2 0,22-40 0,24-21 0,-27 34 0,27-30 0,-38 51 0,1 1 0,0 0 0,13-8 0,28-24 0,-52 40 0,1 1 0,-1-1 0,0 0 0,1 1 0,-1-1 0,1 1 0,-1-1 0,1 0 0,-1 1 0,1-1 0,-1 1 0,1 0 0,-1-1 0,1 1 0,0-1 0,-1 1 0,1 0 0,0 0 0,-1-1 0,1 1 0,0 0 0,0 0 0,-1 0 0,1 0 0,0 0 0,-1 0 0,1 0 0,0 0 0,0 0 0,-1 0 0,2 0 0,-2 1 0,0 1 0,0-1 0,0 0 0,0 0 0,0 1 0,-1-1 0,1 0 0,0 0 0,-1 1 0,1-1 0,-1 0 0,1 0 0,-1 0 0,1 0 0,-1 0 0,0 0 0,0 0 0,1 0 0,-2 1 0,-11 13 0,0-1 0,-1 0 0,0-1 0,-1-1 0,-22 14 0,-15 13 0,35-27 0,0 0 0,-21 10 0,21-13 0,-1 2 0,-19 15 0,23-17 0,0 0 0,-1-1 0,0 0 0,-1-1 0,-32 9 0,-12 6 0,-45 13-267,-2 2-6,-118 48-1143,182-71 1314,-86 22 119,94-28-37,0 1 0,1 2 0,0 1 0,-37 19 0,32-11-118,-45 15-1,-30 14 4,-102 72 216,185-107 149,24-11-95,-1 0-1,1 1 0,0 0 1,-8 6-1,12-8-35,1 0-1,-1 1 1,1-1-1,0 1 1,0 0-1,0-1 1,0 1 0,1 0-1,-1 0 1,1 0-1,-1 0 1,1 0-1,0 1 1,0 3 0,-4 52 11,5-50-112,0 0 0,-1 0 0,0-1 0,0 1 0,0-1 0,-1 1 0,-1-1-1,-5 14 1,-17 43 2,22-53 0,0-1 0,-1 0 0,-1-1 0,0 1 0,0-1 0,-14 19 0,10-16 0,0 0 0,-12 25 0,13-23 0,0 0 0,-13 16 0,-32 40 0,-39 47 0,-22 21 0,114-138 0,-1-1 0,1 0 0,0 1 0,0-1 0,-1 0 0,1 1 0,0-1 0,-1 0 0,1 0 0,0 1 0,-1-1 0,1 0 0,0 0 0,-1 0 0,1 0 0,-1 0 0,1 1 0,0-1 0,-1 0 0,1 0 0,-1 0 0,1 0 0,0 0 0,-1 0 0,1 0 0,-1 0 0,1 0 0,0 0 0,-1-1 0,1 1 0,-1 0 0,1 0 0,0 0 0,-1 0 0,1-1 0,0 1 0,-1 0 0,1 0 0,0-1 0,-1 1 0,1 0 0,0 0 0,0-1 0,-1 1 0,1 0 0,0-1 0,0 1 0,0 0 0,-1-1 0,1 1 0,0-1 0,0 1 0,0 0 0,0-1 0,0 1 0,0-1 0,0 1 0,0 0 0,0-1 0,0 0 0,-7-35 0,5 23 0,-5-27 0,2 0 0,1-1 0,4-80 0,1 57 0,1 34 0,1 0 0,1 0 0,2 1 0,14-42 0,-12 50 0,1 1 0,0 0 0,2 0 0,0 1 0,17-20 0,-27 37 0,0 1 0,-1-1 0,1 1 0,0-1 0,1 1 0,-1-1 0,0 1 0,0 0 0,1 0 0,-1-1 0,1 1 0,-1 0 0,1 0 0,-1 1 0,1-1 0,-1 0 0,1 0 0,0 1 0,-1-1 0,1 1 0,0-1 0,0 1 0,0 0 0,-1 0 0,1 0 0,0 0 0,0 0 0,0 0 0,-1 0 0,1 1 0,0-1 0,0 1 0,-1-1 0,1 1 0,0 0 0,-1-1 0,1 1 0,-1 0 0,1 0 0,-1 0 0,1 0 0,-1 0 0,0 1 0,1-1 0,0 2 0,7 7 0,0 1 0,-1 1 0,0-1 0,10 23 0,-9-17 0,-3-8 0,17 30 0,-2 2 0,19 49 0,-34-76 0,1 1 0,17 25 0,9 19 0,-21-31 0,26 43 0,-38-71 0,0 0 0,1 0 0,-1 1 0,0-1 0,0 0 0,0 0 0,0 1 0,0-1 0,0 0 0,0 0 0,1 1 0,-1-1 0,0 0 0,0 0 0,0 1 0,0-1 0,1 0 0,-1 0 0,0 0 0,0 0 0,1 1 0,-1-1 0,0 0 0,0 0 0,1 0 0,-1 0 0,0 0 0,0 0 0,1 0 0,-1 0 0,0 0 0,1 0 0,-1 0 0,0 0 0,0 0 0,1 0 0,-1 0 0,0 0 0,0 0 0,1 0 0,0 0 0,3-14 0,-3-26 0,-1 38 0,0-30 0,-2 9 0,2 0 0,1 0 0,1 0 0,0 0 0,2 1 0,8-28 0,2 12 0,-1-1 0,-3 0 0,0-1 0,-3 0 0,4-59 0,-11 85 0,1-1 0,1 1 0,0 0 0,9-27 0,-7 58 0,-2 15 0,-2 4 0,0-1 0,-5 47 0,4-70 0,-2-1 0,1 1 0,-2 0 0,0-1 0,0 1 0,-1-1 0,-10 18 0,7-13 0,0 0 0,1 1 0,1 0 0,0 1 0,-5 29 0,7-27 0,-1-1 0,0 1 0,-2-1 0,-12 25 0,4 1 0,4-11 0,11-34 0,0 0 0,0 0 0,0 1 0,1-1 0,-1 0 0,0 0 0,0 1 0,-1-1 0,1 0 0,0 0 0,0 1 0,0-1 0,0 0 0,0 0 0,0 0 0,0 1 0,0-1 0,0 0 0,0 0 0,0 0 0,-1 1 0,1-1 0,0 0 0,0 0 0,0 0 0,0 0 0,-1 1 0,1-1 0,0 0 0,0 0 0,0 0 0,-1 0 0,1 0 0,0 0 0,0 0 0,0 0 0,-1 0 0,1 0 0,0 1 0,0-1 0,-1 0 0,1 0 0,0 0 0,0 0 0,0 0 0,-1-1 0,1 1 0,0 0 0,0 0 0,-1 0 0,1 0 0,0 0 0,0 0 0,0 0 0,-1 0 0,-4-18 0,1-23 0,2-18 0,5-164 0,-2 217 0,1 0 0,-1 0 0,1 1 0,0-1 0,0 1 0,1-1 0,0 1 0,0 0 0,0 0 0,0 0 0,1 0 0,0 1 0,0-1 0,0 1 0,1 0 0,-1 0 0,1 1 0,0-1 0,0 1 0,8-4 0,-6 3 0,1 1 0,-1-1 0,1 1 0,0 1 0,0 0 0,1 0 0,-1 0 0,0 1 0,1 0 0,-1 0 0,0 1 0,1 1 0,-1-1 0,9 3 0,-13-2 0,1 1 0,-1 0 0,0 0 0,0 0 0,0 0 0,0 1 0,0 0 0,-1-1 0,1 2 0,-1-1 0,0 0 0,0 1 0,0-1 0,0 1 0,0 0 0,-1 0 0,0 0 0,3 8 0,3 7 0,-1 0 0,8 38 0,-13-49 0,22 150 0,-21-148 0,-1 0 0,-1 0 0,0 0 0,0 0 0,-1 0 0,0 1 0,-1-1 0,-3 20 0,2-25 0,0 1 0,0-1 0,0 1 0,-1-1 0,0 0 0,0 0 0,0 0 0,-1 0 0,1 0 0,-1-1 0,0 1 0,-1-1 0,1 0 0,-1-1 0,1 1 0,-10 4 0,9-5 0,-3 2 0,0 0 0,0-1 0,-1 1 0,0-2 0,0 1 0,-10 1 0,17-5 0,0 1 0,0-1 0,0 0 0,0 0 0,0 0 0,0-1 0,0 1 0,-1 0 0,1-1 0,0 1 0,0-1 0,0 0 0,0 0 0,1 0 0,-1 0 0,0 0 0,0 0 0,0 0 0,1 0 0,-1-1 0,1 1 0,-1-1 0,1 1 0,-1-1 0,1 0 0,0 1 0,0-1 0,0 0 0,0 0 0,0 0 0,0 0 0,0-3 0,-12-32 0,3 0 0,1-1 0,1 0 0,-3-59 0,9-36 0,2 106 0,1 27 0,-1 0 0,0 0 0,0 0 0,0 0 0,0 0 0,0 0 0,0 0 0,0 0 0,0 0 0,0 0 0,0 0 0,0 0 0,0 0 0,0 0 0,0 0 0,1 0 0,-1 0 0,0 0 0,0 0 0,0 0 0,0 0 0,0 0 0,0 0 0,0 0 0,0 0 0,0 0 0,0 0 0,0 0 0,0 0 0,0 0 0,0 0 0,0 0 0,1 0 0,-1 0 0,0 0 0,0 0 0,0 0 0,0 0 0,0 0 0,0-1 0,0 1 0,0 0 0,0 0 0,0 0 0,0 0 0,0 0 0,0 0 0,0 0 0,0 0 0,0 0 0,0 0 0,0 0 0,0 0 0,0 0 0,0-1 0,5 11 0,4 15 0,13 126 0,-18-114 0,-2 0 0,-1 1 0,-5 40 0,3-75 0,0 1 0,0-1 0,0 0 0,0 1 0,-1-1 0,0 0 0,1 0 0,-1 0 0,0 0 0,-1-1 0,1 1 0,0-1 0,-1 1 0,0-1 0,1 0 0,-1 0 0,0 0 0,0 0 0,0 0 0,0-1 0,0 1 0,-1-1 0,-5 2 0,-9 3 0,-1-1 0,-36 4 0,-29-3 0,61-6 0,0 1 0,-42 8 0,65-9 0,-26 4 0,18-6 0,16-7 0,-1 4 0,1 1 0,-1 1 0,1-1 0,0 1 0,-1 1 0,1 0 0,16-3 0,-12 3 0,-1-1 0,0 0 0,15-6 0,-4 0 0,0 1 0,27-6 0,24-8 0,-54 17 0,1 0 0,0 2 0,0 0 0,0 1 0,0 1 0,1 1 0,37 5 0,-56-4 0,0-1 0,0 0 0,0 0 0,1 1 0,-1-1 0,0 1 0,-1 0 0,1 0 0,0-1 0,0 1 0,0 0 0,0 1 0,-1-1 0,1 0 0,0 0 0,-1 1 0,1-1 0,-1 1 0,0-1 0,3 4 0,-3-2 0,0 0 0,1 1 0,-1-1 0,0 0 0,-1 0 0,1 1 0,-1-1 0,1 0 0,-1 1 0,0-1 0,-1 6 0,-1 4 0,0-1 0,-1 0 0,-1 0 0,0 0 0,-10 20 0,4-11 0,-1-1 0,-2 0 0,0-1 0,-1-1 0,-19 21 0,6-3 0,24-37 0,1-9 0,1-12 0,1-71 0,3-74 0,1 145 0,0 0 0,12-37 0,2-6 0,-17 62 0,6-28 0,-2-1 0,0 1 0,0-41 0,-6 42 0,1 23 0,0 21 0,2 102 0,-5 109 0,3-224 0,0 1 0,0-1 0,0 0 0,0 0 0,0 0 0,-1 1 0,1-1 0,0 0 0,-1 0 0,1 0 0,-1 1 0,1-1 0,-1 0 0,1 0 0,-1 0 0,0 0 0,0 0 0,-1 1 0,2-2 0,-1-1 0,0 1 0,1 0 0,-1-1 0,1 1 0,-1-1 0,1 1 0,-1-1 0,1 1 0,-1-1 0,1 1 0,-1-1 0,1 1 0,-1-1 0,1 1 0,0-1 0,-1 0 0,1 1 0,0-1 0,0 0 0,0 1 0,-1-1 0,1 0 0,0 1 0,0-1 0,0 0 0,0 0 0,0 1 0,0-1 0,0 0 0,1-1 0,-5-42 0,3-46 0,2 53 0,-2 1 0,-9-58 0,1 18 0,11 108 0,-1 0 0,-5 35 0,3-55 0,-1 0 0,0 0 0,-1-1 0,0 1 0,-1-1 0,0 1 0,-1-1 0,0 0 0,-12 18 0,11-20 0,0-1 0,-1 0 0,0 0 0,0-1 0,0 0 0,-1 0 0,0-1 0,-16 10 0,9-8 0,-6 5 0,0-1 0,-1-1 0,-1-2 0,-44 14 0,42-16 0,0 1 0,0 2 0,0 0 0,2 1 0,-1 2 0,1 0 0,-33 26 0,53-36 0,0 1 0,0-1 0,0 1 0,0-1 0,0 1 0,1 0 0,0 0 0,0 0 0,0 1 0,0-1 0,0 0 0,1 1 0,0-1 0,0 1 0,0-1 0,1 1 0,-1 0 0,1-1 0,0 1 0,2 9 0,-2-7 0,1 0 0,1 0 0,-1 0 0,1 0 0,0-1 0,1 1 0,0 0 0,0-1 0,0 0 0,1 1 0,0-1 0,9 10 0,11 13 0,-22-25 0,0-1 0,0 1 0,1-1 0,-1 0 0,1 0 0,0 0 0,0 0 0,0 0 0,0-1 0,1 0 0,-1 1 0,1-1 0,-1 0 0,1-1 0,0 1 0,0-1 0,0 1 0,0-1 0,4 0 0,10 1 0,1-1 0,-1-1 0,0-1 0,1-1 0,-1-1 0,0 0 0,0-1 0,0-1 0,-1 0 0,1-2 0,31-16 0,-5 4 0,-32 15 0,0-1 0,0-1 0,0 0 0,-1 0 0,14-11 0,-18 13 0,0-1 0,0 1 0,1 0 0,0 0 0,-1 1 0,1 0 0,1 0 0,-1 1 0,0 0 0,0 1 0,1-1 0,-1 2 0,1-1 0,15 2 0,14-2 0,32-10 0,-33 3 0,8 0 0,-23 3 0,0 1 0,37-1 0,-45 4 0,1 0 0,24-7 0,21-1 0,-50 8-105,1 0 0,-1-1 0,0 0 0,1-1 0,-1 0 0,-1 0 0,1-1 0,0 0 0,-1-1 0,0 0 0,0 0 0,13-11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7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24575,'15'1'0,"1"1"0,27 6 0,-27-5 0,1 0 0,20 1 0,220-3 0,-120-2 0,-124 0 34,0 0-1,1-1 0,14-5 0,28-2-1531,-40 8-5328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8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24575,'455'0'-1365,"-437"0"-5461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50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24575,'64'53'0,"54"44"0,16 17 0,-119-99 0,23 32 0,-38-47 0,0 1 0,0-1 0,0 0 0,0 0 0,0 1 0,0-1 0,0 0 0,0 0 0,0 1 0,-1-1 0,1 0 0,0 0 0,0 0 0,0 1 0,0-1 0,0 0 0,-1 0 0,1 0 0,0 1 0,0-1 0,0 0 0,-1 0 0,1 0 0,0 0 0,0 0 0,0 1 0,-1-1 0,1 0 0,0 0 0,0 0 0,-1 0 0,1 0 0,0 0 0,0 0 0,-1 0 0,1 0 0,0 0 0,-1 0 0,-16 4 0,10-3 0,-65 25 0,53-17 0,-1-2 0,-22 6 0,35-11 12,0 0 0,0 1 0,0 0 0,1 0 0,-1 0 0,1 1 0,0 0 0,0 0 0,-7 7 0,-2 4-755,-26 30 1,33-35-6084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22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0 24575,'0'5'0,"-1"0"0,0 0 0,1 0 0,-1 0 0,-1 0 0,1-1 0,-1 1 0,0 0 0,0-1 0,0 1 0,-1-1 0,1 0 0,-6 6 0,-7 14 0,-15 50 0,7 2 0,-6 13 0,7 3 0,19-77 0,6-25 0,10-25 0,109-154 0,-69 123 0,-53 66 0,0 0 0,0 0 0,0-1 0,0 1 0,0 0 0,0 0 0,1 0 0,-1 0 0,0 0 0,0 0 0,0-1 0,0 1 0,1 0 0,-1 0 0,0 0 0,0 0 0,0 0 0,0 0 0,1 0 0,-1 0 0,0 0 0,0 0 0,0 0 0,1 0 0,-1 0 0,0 0 0,0 0 0,0 0 0,1 0 0,-1 0 0,0 0 0,0 0 0,0 0 0,0 0 0,1 0 0,-1 0 0,0 0 0,0 0 0,0 1 0,0-1 0,1 0 0,-1 0 0,0 0 0,0 0 0,0 0 0,0 1 0,1-1 0,3 14 0,-1 14 0,-3-21 0,1 4 0,-1 1 0,-1 0 0,0 0 0,0 0 0,-1 0 0,0-1 0,-1 1 0,-1-1 0,-6 16 0,-5 5 0,1 0 0,-10 37 0,-10 52 0,30-105 0,1 0 0,-1 25 0,-3 34 0,8-79 0,-1 0 0,1 1 0,-1-1 0,1 0 0,0 0 0,1 1 0,-1-1 0,1 1 0,-1-1 0,4-4 0,29-39 0,-25 37 0,-1-1 0,12-21 0,-14 22 0,0 1 0,0 0 0,1 0 0,11-12 0,19-24 0,-8 6 0,-22 25 0,1 0 0,-6 34 0,-2-10 0,0 1 0,-1-1 0,0 1 0,-1 0 0,-5 18 0,-34 75 0,4-3 0,35-94 0,1 1 0,0-1 0,0 1 0,0 9 0,2-10 0,-2 0 0,1 0 0,-1 0 0,0 1 0,-4 9 0,4-10 0,-1 0 0,1 0 0,0 0 0,1 0 0,0 0 0,1 10 0,-1-5 0,1-18 0,1 0 0,0 1 0,0-1 0,1 1 0,-1-1 0,1 1 0,0 0 0,1 0 0,-1 0 0,1 0 0,4-3 0,14-23 0,27-38 0,8-14 0,11-9 0,-59 84 0,-9 17 0,-2 8 0,2-10 0,1 1 0,-1 0 0,-1 1 0,0-1 0,0 0 0,0 0 0,-1 0 0,0 0 0,0 0 0,-6 10 0,-13 41 0,17-45 0,-1 1 0,-10 20 0,11-23 0,0-1 0,0 1 0,2 0 0,-4 22 0,5-24 0,-3 15 0,-1 3 0,1 0 0,1 29 0,7-66 0,0-1 0,0 1 0,1 0 0,1 1 0,6-10 0,-3 6 0,-1 0 0,13-27 0,9-14 0,-12 23 0,-15 24 0,0-1 0,1 1 0,0 0 0,0 1 0,0-1 0,0 1 0,1-1 0,0 1 0,0 1 0,1-1 0,-1 1 0,7-4 0,-12 8 0,1-1 0,-1 1 0,0 0 0,0 0 0,1 0 0,-1 0 0,0 0 0,1 0 0,-1 0 0,0 0 0,1 0 0,-1 0 0,0 0 0,0 0 0,1 0 0,-1 0 0,0 0 0,1 0 0,-1 0 0,0 1 0,0-1 0,1 0 0,-1 0 0,0 0 0,0 0 0,1 0 0,-1 1 0,0-1 0,0 0 0,1 0 0,-1 1 0,0-1 0,0 0 0,0 1 0,4 13 0,-4 22 0,0-30 0,-1 10 0,-1-1 0,-1 0 0,0-1 0,-1 1 0,-10 23 0,1 0 0,4-11 0,4-15 0,1 1 0,1 0 0,-1 0 0,2 0 0,0 1 0,0 13 0,-3 15 0,3-36 0,1 1 0,0-1 0,0 0 0,1 1 0,0-1 0,0 1 0,0-1 0,1 0 0,0 1 0,2 5 0,-3-11 0,0-1 0,0 1 0,0-1 0,0 1 0,1-1 0,-1 0 0,0 1 0,1-1 0,-1 0 0,0 1 0,1-1 0,-1 0 0,0 1 0,1-1 0,-1 0 0,0 1 0,1-1 0,-1 0 0,1 0 0,-1 0 0,1 1 0,-1-1 0,0 0 0,1 0 0,-1 0 0,1 0 0,-1 0 0,1 0 0,-1 0 0,1 0 0,-1 0 0,1 0 0,-1 0 0,1 0 0,-1 0 0,1-1 0,-1 1 0,0 0 0,1 0 0,-1 0 0,1-1 0,-1 1 0,1 0 0,-1 0 0,0-1 0,1 1 0,-1 0 0,0-1 0,1 1 0,-1 0 0,0-2 0,23-24 0,-16 17 0,1 1 0,-1-1 0,-1 0 0,0 0 0,8-16 0,6-9 0,32-53 0,-46 79 0,-1 1 0,-1-1 0,1 0 0,-1-1 0,5-16 0,-14 82 0,2-46 0,0 0 0,-1 1 0,0-1 0,-1 0 0,0-1 0,-10 15 0,1 0 0,4-9 0,0-1 0,-1 1 0,-25 25 0,-2 12 0,30-40 0,7-12-62,1 0 0,-1 0 0,1-1 0,-1 1 0,0 0 0,1-1 0,-1 1 0,0-1 0,1 1 0,-1-1 0,0 1 0,0-1-1,1 1 1,-1-1 0,0 0 0,0 1 0,0-1 0,0 0 0,1 0 0,-1 1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33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192 418 24575,'0'-4'0,"-1"-1"0,-1 1 0,1-1 0,0 1 0,-1 0 0,0 0 0,0 0 0,0 0 0,-1 0 0,1 0 0,-1 1 0,-5-6 0,4 5 0,0-2 0,0 1 0,1 0 0,0-1 0,-5-10 0,8 15 0,0 0 0,-1 0 0,1 0 0,0-1 0,-1 1 0,1 0 0,-1 0 0,1 0 0,-1 0 0,1 0 0,-1 0 0,0 0 0,1 0 0,-1 0 0,0 1 0,0-1 0,-1-1 0,2 2 0,-1 1 0,1-1 0,0 0 0,-1 1 0,1-1 0,-1 0 0,1 1 0,0-1 0,-1 0 0,1 1 0,0-1 0,-1 0 0,1 1 0,0-1 0,0 1 0,-1-1 0,1 1 0,0-1 0,0 1 0,0-1 0,0 1 0,-1-1 0,1 1 0,0 0 0,-5 44 0,5-26 0,-1-13 0,1-1 0,0 1 0,0-1 0,1 1 0,-1 0 0,1-1 0,0 1 0,1-1 0,3 10 0,-5-15 0,0 0 0,0 0 0,0 0 0,0 0 0,0 0 0,0 0 0,0 0 0,0 0 0,0 0 0,0 0 0,0 1 0,0-1 0,0 0 0,1 0 0,-1 0 0,0 0 0,0 0 0,0 0 0,0 0 0,0 0 0,0 0 0,0 0 0,0 0 0,0 0 0,1 0 0,-1 0 0,0 0 0,0 0 0,0 0 0,0 0 0,0 0 0,0 0 0,0 0 0,0 0 0,0 0 0,1 0 0,-1 0 0,0 0 0,0 0 0,0 0 0,0 0 0,0 0 0,0-1 0,0 1 0,0 0 0,0 0 0,0 0 0,0 0 0,0 0 0,1 0 0,-1 0 0,0 0 0,0 0 0,0 0 0,0 0 0,0-1 0,0 1 0,0 0 0,0 0 0,4-11 0,1-12 0,6-36 0,-1 12 0,1 8 0,-9 35 0,-1 0 0,1 1 0,-1-1 0,0 0 0,0 1 0,0-1 0,0 0 0,-1 0 0,0 0 0,1 0 0,-2 0 0,1 1 0,0-1 0,-1 0 0,1 0 0,-1 0 0,0 0 0,-1 1 0,-1-5 0,-8-16 0,9 20 0,0 0 0,0-1 0,0 1 0,0 0 0,-1 0 0,0 0 0,-5-5 0,-48-50 0,53 56 0,-1-1 0,0 1 0,1 0 0,-1 0 0,0 0 0,-1 1 0,1-1 0,-8-2 0,-22-15 0,34 20 0,0 0 0,0 0 0,0 0 0,-1 0 0,1 0 0,0 0 0,0 0 0,0-1 0,0 1 0,0 0 0,0 0 0,0 0 0,0 0 0,0 0 0,0 0 0,0 0 0,0 0 0,0 0 0,0 0 0,0 0 0,-1 0 0,1 0 0,0-1 0,0 1 0,0 0 0,0 0 0,0 0 0,0 0 0,0 0 0,0 0 0,0 0 0,0 0 0,0 0 0,0-1 0,0 1 0,0 0 0,0 0 0,0 0 0,1 0 0,-1 0 0,0 0 0,0 0 0,0 0 0,0 0 0,0 0 0,0 0 0,0 0 0,0-1 0,0 1 0,0 0 0,0 0 0,0 0 0,0 0 0,0 0 0,0 0 0,1 0 0,-1 0 0,0 0 0,0 0 0,0 0 0,0 0 0,0 0 0,0 0 0,0 0 0,0 0 0,0 0 0,0 0 0,1 0 0,-1 0 0,11 0 0,12 3 0,-3 1 0,-7-1 0,-1-1 0,0 2 0,-1-1 0,20 10 0,-22-10 0,-1-1 0,1 0 0,0 0 0,0-1 0,0 0 0,0-1 0,0 0 0,0-1 0,0 1 0,0-2 0,16-3 0,-24 4 0,0 1 0,0-1 0,0 1 0,0-1 0,0 0 0,0 1 0,0-1 0,0 0 0,0 0 0,0 0 0,0 0 0,0 0 0,-1 1 0,1-1 0,0-1 0,-1 1 0,1 0 0,-1 0 0,1 0 0,-1 0 0,0 0 0,1 0 0,-1-1 0,0 1 0,0 0 0,0 0 0,0 0 0,0-2 0,0 2 0,0 1 0,0-1 0,0 1 0,0-1 0,0 1 0,0 0 0,-1-1 0,1 1 0,0-1 0,0 1 0,-1-1 0,1 1 0,0 0 0,0-1 0,-1 1 0,1-1 0,0 1 0,-1 0 0,1-1 0,-1 1 0,1 0 0,0 0 0,-1-1 0,1 1 0,-1 0 0,1 0 0,-1 0 0,1 0 0,-1-1 0,1 1 0,-1 0 0,1 0 0,0 0 0,-1 0 0,1 0 0,-1 0 0,1 0 0,-1 0 0,1 0 0,-1 0 0,1 1 0,-1-1 0,1 0 0,-1 0 0,1 0 0,-1 1 0,1-1 0,0 0 0,-1 0 0,1 1 0,-1-1 0,1 0 0,0 1 0,-1-1 0,1 0 0,0 1 0,0-1 0,-1 2 0,-1 0 0,0 1 0,0-1 0,1 1 0,-1 0 0,1 0 0,0 0 0,0 0 0,0 0 0,0 0 0,1 0 0,-1 0 0,1 0 0,-1 7 0,1-3 0,0 0 0,0 1 0,1-1 0,0 0 0,2 8 0,0-4 0,3 8 0,-4-37 0,-2 14 0,0 1 0,0-1 0,0 1 0,0-1 0,1 1 0,-1-1 0,1 1 0,0 0 0,0-1 0,0 1 0,0 0 0,1 0 0,-1 0 0,1 0 0,0 0 0,0 0 0,0 0 0,0 1 0,0-1 0,1 1 0,-1-1 0,4-1 0,-60 46 0,50-40 0,0 0 0,0 0 0,0 0 0,0-1 0,0 0 0,-1 0 0,1 0 0,-5 0 0,-15 5 0,13-2 0,2-1 0,0 0 0,0-1 0,-1 0 0,-9 1 0,-3 2 0,22-5 0,0 1 0,0-1 0,0 1 0,0-1 0,0 1 0,1-1 0,-1 1 0,0-1 0,0 1 0,0-1 0,0 1 0,1-1 0,-1 1 0,0-1 0,0 1 0,1-1 0,-1 1 0,0-1 0,1 0 0,-1 1 0,0-1 0,1 0 0,0 1 0,4 6 0,-2-3 0,-1 0 0,0 0 0,0 1 0,0-1 0,-1 0 0,1 1 0,-1-1 0,0 1 0,0-1 0,-1 1 0,1 0 0,-1-1 0,0 1 0,0 0 0,-1-1 0,1 1 0,-1-1 0,0 1 0,0-1 0,-1 1 0,1-1 0,-3 5 0,3-8-38,1-1 0,0 0 0,0 1 1,0-1-1,-1 1 0,1-1 0,0 1 0,0-1 0,0 1 0,0-1 0,0 1 0,0-1 0,0 1 0,0-1 0,0 1 0,0-1 1,1 1-1,-1-1 0,0 1 0,0-1 0,0 1 0,0-1 0,1 1 0,-1-1 0,0 1 0,1-1 0,-1 0 0,0 1 0,1-1 1,-1 1-1,0-1 0,1 0 0,-1 1 0,1-1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4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785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87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085b9f7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085b9f7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72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7664a208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7664a208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971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7664a208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7664a208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40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506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0cb239799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0cb239799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7664a208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7664a208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g80cb239799_2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5" name="Google Shape;4755;g80cb239799_2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7664a20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7664a20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15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880f26e4c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880f26e4c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0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69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17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20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085b9f7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085b9f7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0cb239799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0cb239799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98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1515884" y="-1719378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2175913">
            <a:off x="6501213" y="3908853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1355650" y="744575"/>
            <a:ext cx="62616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355650" y="3396875"/>
            <a:ext cx="40485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80000" y="2834125"/>
            <a:ext cx="684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1200" y="1455663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649875" y="3207913"/>
            <a:ext cx="3823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_1">
    <p:bg>
      <p:bgPr>
        <a:noFill/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-5400000">
            <a:off x="7965010" y="-1097203"/>
            <a:ext cx="2387700" cy="2387700"/>
          </a:xfrm>
          <a:prstGeom prst="blockArc">
            <a:avLst>
              <a:gd name="adj1" fmla="val 10820796"/>
              <a:gd name="adj2" fmla="val 16556050"/>
              <a:gd name="adj3" fmla="val 1084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/>
          <p:nvPr/>
        </p:nvSpPr>
        <p:spPr>
          <a:xfrm rot="-900003">
            <a:off x="-1468002" y="4320800"/>
            <a:ext cx="2387761" cy="2387761"/>
          </a:xfrm>
          <a:prstGeom prst="blockArc">
            <a:avLst>
              <a:gd name="adj1" fmla="val 17506725"/>
              <a:gd name="adj2" fmla="val 21555750"/>
              <a:gd name="adj3" fmla="val 9524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4_1_1_3">
    <p:bg>
      <p:bgPr>
        <a:noFill/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-5400000">
            <a:off x="7965010" y="-1097203"/>
            <a:ext cx="2387700" cy="2387700"/>
          </a:xfrm>
          <a:prstGeom prst="blockArc">
            <a:avLst>
              <a:gd name="adj1" fmla="val 10820796"/>
              <a:gd name="adj2" fmla="val 16556050"/>
              <a:gd name="adj3" fmla="val 1084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/>
          <p:nvPr/>
        </p:nvSpPr>
        <p:spPr>
          <a:xfrm rot="-900003">
            <a:off x="-1468002" y="4320800"/>
            <a:ext cx="2387761" cy="2387761"/>
          </a:xfrm>
          <a:prstGeom prst="blockArc">
            <a:avLst>
              <a:gd name="adj1" fmla="val 17506725"/>
              <a:gd name="adj2" fmla="val 21555750"/>
              <a:gd name="adj3" fmla="val 9524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702900" y="1152475"/>
            <a:ext cx="533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_1">
    <p:bg>
      <p:bgPr>
        <a:noFill/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 rot="-5400000">
            <a:off x="8177603" y="-1151798"/>
            <a:ext cx="1948500" cy="1948500"/>
          </a:xfrm>
          <a:prstGeom prst="blockArc">
            <a:avLst>
              <a:gd name="adj1" fmla="val 10796618"/>
              <a:gd name="adj2" fmla="val 15882085"/>
              <a:gd name="adj3" fmla="val 7819"/>
            </a:avLst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4"/>
          <p:cNvSpPr/>
          <p:nvPr/>
        </p:nvSpPr>
        <p:spPr>
          <a:xfrm rot="-900003">
            <a:off x="-1427327" y="3995525"/>
            <a:ext cx="2387761" cy="2387761"/>
          </a:xfrm>
          <a:prstGeom prst="blockArc">
            <a:avLst>
              <a:gd name="adj1" fmla="val 17683086"/>
              <a:gd name="adj2" fmla="val 837016"/>
              <a:gd name="adj3" fmla="val 92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938675" y="1236950"/>
            <a:ext cx="36138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subTitle" idx="1"/>
          </p:nvPr>
        </p:nvSpPr>
        <p:spPr>
          <a:xfrm>
            <a:off x="1028700" y="2030575"/>
            <a:ext cx="3613800" cy="2412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s 2">
  <p:cSld name="CUSTOM_4_1_1_1_2">
    <p:bg>
      <p:bgPr>
        <a:noFill/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/>
          <p:nvPr/>
        </p:nvSpPr>
        <p:spPr>
          <a:xfrm rot="10800000">
            <a:off x="-1180114" y="-1205300"/>
            <a:ext cx="2387700" cy="2387700"/>
          </a:xfrm>
          <a:prstGeom prst="blockArc">
            <a:avLst>
              <a:gd name="adj1" fmla="val 10779047"/>
              <a:gd name="adj2" fmla="val 16253876"/>
              <a:gd name="adj3" fmla="val 89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5469575" y="562313"/>
            <a:ext cx="27288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ubTitle" idx="1"/>
          </p:nvPr>
        </p:nvSpPr>
        <p:spPr>
          <a:xfrm>
            <a:off x="4644581" y="1506915"/>
            <a:ext cx="2265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2"/>
          </p:nvPr>
        </p:nvSpPr>
        <p:spPr>
          <a:xfrm>
            <a:off x="4639568" y="2245125"/>
            <a:ext cx="22650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3"/>
          </p:nvPr>
        </p:nvSpPr>
        <p:spPr>
          <a:xfrm>
            <a:off x="4634550" y="3038165"/>
            <a:ext cx="2265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4"/>
          </p:nvPr>
        </p:nvSpPr>
        <p:spPr>
          <a:xfrm>
            <a:off x="4644581" y="3776474"/>
            <a:ext cx="22650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1_1_1">
    <p:bg>
      <p:bgPr>
        <a:solidFill>
          <a:schemeClr val="accen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5750-2B6B-A441-BEDE-035F8306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C76F-ABD7-D941-973A-F0A4DB32F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F3209-6800-074E-B1A3-E79F55D1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D72-27B1-0C42-AA2F-B91473BA2E0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28591-D396-4D42-96D9-D01FB3BD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B4E2-AF6C-CA4F-8600-3247A078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AC00-8E50-A14B-9C0F-CAEA091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-1709009" y="2992597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9899997">
            <a:off x="7214620" y="-688760"/>
            <a:ext cx="2387761" cy="2387761"/>
          </a:xfrm>
          <a:prstGeom prst="blockArc">
            <a:avLst>
              <a:gd name="adj1" fmla="val 17023199"/>
              <a:gd name="adj2" fmla="val 920811"/>
              <a:gd name="adj3" fmla="val 9035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576375" y="2150850"/>
            <a:ext cx="336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6375" y="1388825"/>
            <a:ext cx="3363300" cy="13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576375" y="2710825"/>
            <a:ext cx="33633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1056100" y="1337250"/>
            <a:ext cx="2595000" cy="2500500"/>
          </a:xfrm>
          <a:prstGeom prst="round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1056100" y="1337300"/>
            <a:ext cx="2595000" cy="22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8301363" y="4271528"/>
            <a:ext cx="1705500" cy="1705500"/>
          </a:xfrm>
          <a:prstGeom prst="blockArc">
            <a:avLst>
              <a:gd name="adj1" fmla="val 10676778"/>
              <a:gd name="adj2" fmla="val 16322302"/>
              <a:gd name="adj3" fmla="val 11982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 rot="5400000">
            <a:off x="-1062873" y="-1049951"/>
            <a:ext cx="1957800" cy="1957800"/>
          </a:xfrm>
          <a:prstGeom prst="blockArc">
            <a:avLst>
              <a:gd name="adj1" fmla="val 16339879"/>
              <a:gd name="adj2" fmla="val 21412310"/>
              <a:gd name="adj3" fmla="val 120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1086359" y="2562701"/>
            <a:ext cx="3552000" cy="15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62" name="Google Shape;62;p9"/>
          <p:cNvSpPr/>
          <p:nvPr/>
        </p:nvSpPr>
        <p:spPr>
          <a:xfrm rot="-900094">
            <a:off x="3798381" y="4368678"/>
            <a:ext cx="1783690" cy="1783980"/>
          </a:xfrm>
          <a:prstGeom prst="blockArc">
            <a:avLst>
              <a:gd name="adj1" fmla="val 12085351"/>
              <a:gd name="adj2" fmla="val 16819483"/>
              <a:gd name="adj3" fmla="val 1755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4572000" y="-73925"/>
            <a:ext cx="4572000" cy="53088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5298300" y="2567075"/>
            <a:ext cx="3119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298300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5208725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5387850" y="3299075"/>
            <a:ext cx="31194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5021275" y="810000"/>
            <a:ext cx="3549600" cy="3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02400" y="862850"/>
            <a:ext cx="3549600" cy="31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33325" y="4230575"/>
            <a:ext cx="5377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030775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"/>
          </p:nvPr>
        </p:nvSpPr>
        <p:spPr>
          <a:xfrm>
            <a:off x="1030775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3"/>
          </p:nvPr>
        </p:nvSpPr>
        <p:spPr>
          <a:xfrm>
            <a:off x="3445500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"/>
          </p:nvPr>
        </p:nvSpPr>
        <p:spPr>
          <a:xfrm>
            <a:off x="3445500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5860225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6"/>
          </p:nvPr>
        </p:nvSpPr>
        <p:spPr>
          <a:xfrm>
            <a:off x="5860225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-879187" y="4312178"/>
            <a:ext cx="1705500" cy="1705500"/>
          </a:xfrm>
          <a:prstGeom prst="blockArc">
            <a:avLst>
              <a:gd name="adj1" fmla="val 16164733"/>
              <a:gd name="adj2" fmla="val 104114"/>
              <a:gd name="adj3" fmla="val 1277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030775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2"/>
          </p:nvPr>
        </p:nvSpPr>
        <p:spPr>
          <a:xfrm>
            <a:off x="1030775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3"/>
          </p:nvPr>
        </p:nvSpPr>
        <p:spPr>
          <a:xfrm>
            <a:off x="3445500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4"/>
          </p:nvPr>
        </p:nvSpPr>
        <p:spPr>
          <a:xfrm>
            <a:off x="3445500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5"/>
          </p:nvPr>
        </p:nvSpPr>
        <p:spPr>
          <a:xfrm>
            <a:off x="5860225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6"/>
          </p:nvPr>
        </p:nvSpPr>
        <p:spPr>
          <a:xfrm>
            <a:off x="5860225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7"/>
          </p:nvPr>
        </p:nvSpPr>
        <p:spPr>
          <a:xfrm>
            <a:off x="1030775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8"/>
          </p:nvPr>
        </p:nvSpPr>
        <p:spPr>
          <a:xfrm>
            <a:off x="1030775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9"/>
          </p:nvPr>
        </p:nvSpPr>
        <p:spPr>
          <a:xfrm>
            <a:off x="3445500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3"/>
          </p:nvPr>
        </p:nvSpPr>
        <p:spPr>
          <a:xfrm>
            <a:off x="3445500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4"/>
          </p:nvPr>
        </p:nvSpPr>
        <p:spPr>
          <a:xfrm>
            <a:off x="5860225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5"/>
          </p:nvPr>
        </p:nvSpPr>
        <p:spPr>
          <a:xfrm>
            <a:off x="5860225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8301363" y="4271528"/>
            <a:ext cx="1705500" cy="1705500"/>
          </a:xfrm>
          <a:prstGeom prst="blockArc">
            <a:avLst>
              <a:gd name="adj1" fmla="val 10676778"/>
              <a:gd name="adj2" fmla="val 16322302"/>
              <a:gd name="adj3" fmla="val 11982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 rot="7715609">
            <a:off x="-783378" y="-1062364"/>
            <a:ext cx="2387820" cy="2387820"/>
          </a:xfrm>
          <a:prstGeom prst="blockArc">
            <a:avLst>
              <a:gd name="adj1" fmla="val 11751713"/>
              <a:gd name="adj2" fmla="val 837016"/>
              <a:gd name="adj3" fmla="val 9209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7517550" y="3698650"/>
            <a:ext cx="3133200" cy="3133200"/>
          </a:xfrm>
          <a:prstGeom prst="donut">
            <a:avLst>
              <a:gd name="adj" fmla="val 8720"/>
            </a:avLst>
          </a:prstGeom>
          <a:solidFill>
            <a:srgbClr val="FB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1087725" y="3566925"/>
            <a:ext cx="4959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094125" y="1417550"/>
            <a:ext cx="49596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1094125" y="558925"/>
            <a:ext cx="68301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1"/>
          </p:nvPr>
        </p:nvSpPr>
        <p:spPr>
          <a:xfrm>
            <a:off x="1094125" y="1618900"/>
            <a:ext cx="6429900" cy="14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8"/>
          <p:cNvSpPr/>
          <p:nvPr/>
        </p:nvSpPr>
        <p:spPr>
          <a:xfrm rot="-3224087" flipH="1">
            <a:off x="7590735" y="764028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9" r:id="rId7"/>
    <p:sldLayoutId id="2147483660" r:id="rId8"/>
    <p:sldLayoutId id="2147483664" r:id="rId9"/>
    <p:sldLayoutId id="2147483667" r:id="rId10"/>
    <p:sldLayoutId id="2147483668" r:id="rId11"/>
    <p:sldLayoutId id="2147483670" r:id="rId12"/>
    <p:sldLayoutId id="2147483671" r:id="rId13"/>
    <p:sldLayoutId id="2147483672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15.xml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9" Type="http://schemas.openxmlformats.org/officeDocument/2006/relationships/image" Target="../media/image35.png"/><Relationship Id="rId3" Type="http://schemas.openxmlformats.org/officeDocument/2006/relationships/notesSlide" Target="../notesSlides/notesSlide11.xml"/><Relationship Id="rId21" Type="http://schemas.openxmlformats.org/officeDocument/2006/relationships/customXml" Target="../ink/ink19.xml"/><Relationship Id="rId34" Type="http://schemas.openxmlformats.org/officeDocument/2006/relationships/customXml" Target="../ink/ink26.xml"/><Relationship Id="rId12" Type="http://schemas.openxmlformats.org/officeDocument/2006/relationships/image" Target="../media/image22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image" Target="../media/image32.png"/><Relationship Id="rId38" Type="http://schemas.openxmlformats.org/officeDocument/2006/relationships/customXml" Target="../ink/ink2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customXml" Target="../ink/ink23.xml"/><Relationship Id="rId41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4" Type="http://schemas.openxmlformats.org/officeDocument/2006/relationships/image" Target="../media/image28.png"/><Relationship Id="rId32" Type="http://schemas.openxmlformats.org/officeDocument/2006/relationships/customXml" Target="../ink/ink25.xml"/><Relationship Id="rId37" Type="http://schemas.openxmlformats.org/officeDocument/2006/relationships/image" Target="../media/image34.png"/><Relationship Id="rId40" Type="http://schemas.openxmlformats.org/officeDocument/2006/relationships/oleObject" Target="../embeddings/oleObject9.bin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30.png"/><Relationship Id="rId36" Type="http://schemas.openxmlformats.org/officeDocument/2006/relationships/customXml" Target="../ink/ink27.xml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customXml" Target="../ink/ink13.xml"/><Relationship Id="rId9" Type="http://schemas.openxmlformats.org/officeDocument/2006/relationships/customXml" Target="../ink/ink14.xml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customXml" Target="../ink/ink22.xml"/><Relationship Id="rId30" Type="http://schemas.openxmlformats.org/officeDocument/2006/relationships/image" Target="../media/image31.png"/><Relationship Id="rId35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7.emf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11" Type="http://schemas.openxmlformats.org/officeDocument/2006/relationships/image" Target="../media/image5.wmf"/><Relationship Id="rId5" Type="http://schemas.openxmlformats.org/officeDocument/2006/relationships/customXml" Target="../ink/ink29.xml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e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23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23.xml"/><Relationship Id="rId18" Type="http://schemas.openxmlformats.org/officeDocument/2006/relationships/image" Target="../media/image53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54.png"/><Relationship Id="rId7" Type="http://schemas.openxmlformats.org/officeDocument/2006/relationships/slide" Target="slide20.xml"/><Relationship Id="rId12" Type="http://schemas.openxmlformats.org/officeDocument/2006/relationships/image" Target="../media/image50.png"/><Relationship Id="rId17" Type="http://schemas.openxmlformats.org/officeDocument/2006/relationships/slide" Target="slide24.xml"/><Relationship Id="rId2" Type="http://schemas.openxmlformats.org/officeDocument/2006/relationships/audio" Target="../media/media1.mp3"/><Relationship Id="rId16" Type="http://schemas.openxmlformats.org/officeDocument/2006/relationships/image" Target="../media/image52.png"/><Relationship Id="rId20" Type="http://schemas.openxmlformats.org/officeDocument/2006/relationships/slide" Target="slide26.xml"/><Relationship Id="rId1" Type="http://schemas.microsoft.com/office/2007/relationships/media" Target="../media/media1.mp3"/><Relationship Id="rId6" Type="http://schemas.openxmlformats.org/officeDocument/2006/relationships/image" Target="../media/image45.gif"/><Relationship Id="rId11" Type="http://schemas.openxmlformats.org/officeDocument/2006/relationships/slide" Target="slide22.xml"/><Relationship Id="rId5" Type="http://schemas.openxmlformats.org/officeDocument/2006/relationships/audio" Target="../media/audio2.wav"/><Relationship Id="rId15" Type="http://schemas.openxmlformats.org/officeDocument/2006/relationships/slide" Target="slide25.xml"/><Relationship Id="rId23" Type="http://schemas.openxmlformats.org/officeDocument/2006/relationships/audio" Target="../media/audio1.wav"/><Relationship Id="rId10" Type="http://schemas.openxmlformats.org/officeDocument/2006/relationships/image" Target="../media/image49.png"/><Relationship Id="rId19" Type="http://schemas.openxmlformats.org/officeDocument/2006/relationships/image" Target="../media/image46.gif"/><Relationship Id="rId4" Type="http://schemas.openxmlformats.org/officeDocument/2006/relationships/audio" Target="../media/audio1.wav"/><Relationship Id="rId9" Type="http://schemas.openxmlformats.org/officeDocument/2006/relationships/slide" Target="slide21.xml"/><Relationship Id="rId14" Type="http://schemas.openxmlformats.org/officeDocument/2006/relationships/image" Target="../media/image51.png"/><Relationship Id="rId2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58.w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46.gif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30.bin"/><Relationship Id="rId5" Type="http://schemas.openxmlformats.org/officeDocument/2006/relationships/slide" Target="slide19.xml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62.jpeg"/><Relationship Id="rId19" Type="http://schemas.openxmlformats.org/officeDocument/2006/relationships/oleObject" Target="../embeddings/oleObject34.bin"/><Relationship Id="rId4" Type="http://schemas.openxmlformats.org/officeDocument/2006/relationships/audio" Target="../media/audio4.wav"/><Relationship Id="rId9" Type="http://schemas.openxmlformats.org/officeDocument/2006/relationships/image" Target="../media/image45.gif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54.png"/><Relationship Id="rId4" Type="http://schemas.openxmlformats.org/officeDocument/2006/relationships/slide" Target="slide19.xml"/><Relationship Id="rId9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54.png"/><Relationship Id="rId4" Type="http://schemas.openxmlformats.org/officeDocument/2006/relationships/slide" Target="slide19.xml"/><Relationship Id="rId9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54.png"/><Relationship Id="rId4" Type="http://schemas.openxmlformats.org/officeDocument/2006/relationships/slide" Target="slide19.xml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66.wmf"/><Relationship Id="rId3" Type="http://schemas.openxmlformats.org/officeDocument/2006/relationships/audio" Target="../media/audio3.wav"/><Relationship Id="rId7" Type="http://schemas.openxmlformats.org/officeDocument/2006/relationships/image" Target="../media/image46.gif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36.bin"/><Relationship Id="rId5" Type="http://schemas.openxmlformats.org/officeDocument/2006/relationships/slide" Target="slide19.xml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62.jpeg"/><Relationship Id="rId4" Type="http://schemas.openxmlformats.org/officeDocument/2006/relationships/audio" Target="../media/audio4.wav"/><Relationship Id="rId9" Type="http://schemas.openxmlformats.org/officeDocument/2006/relationships/image" Target="../media/image45.gif"/><Relationship Id="rId14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70.wmf"/><Relationship Id="rId3" Type="http://schemas.openxmlformats.org/officeDocument/2006/relationships/audio" Target="../media/audio3.wav"/><Relationship Id="rId7" Type="http://schemas.openxmlformats.org/officeDocument/2006/relationships/image" Target="../media/image46.gif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40.bin"/><Relationship Id="rId5" Type="http://schemas.openxmlformats.org/officeDocument/2006/relationships/slide" Target="slide19.xml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62.jpeg"/><Relationship Id="rId4" Type="http://schemas.openxmlformats.org/officeDocument/2006/relationships/audio" Target="../media/audio4.wav"/><Relationship Id="rId9" Type="http://schemas.openxmlformats.org/officeDocument/2006/relationships/image" Target="../media/image45.gif"/><Relationship Id="rId14" Type="http://schemas.openxmlformats.org/officeDocument/2006/relationships/image" Target="../media/image6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customXml" Target="../ink/ink30.xml"/><Relationship Id="rId7" Type="http://schemas.openxmlformats.org/officeDocument/2006/relationships/image" Target="../media/image4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31.xml"/><Relationship Id="rId10" Type="http://schemas.openxmlformats.org/officeDocument/2006/relationships/image" Target="../media/image72.png"/><Relationship Id="rId4" Type="http://schemas.openxmlformats.org/officeDocument/2006/relationships/image" Target="../media/image420.emf"/><Relationship Id="rId9" Type="http://schemas.openxmlformats.org/officeDocument/2006/relationships/image" Target="../media/image4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1.xml"/><Relationship Id="rId18" Type="http://schemas.openxmlformats.org/officeDocument/2006/relationships/image" Target="../media/image4.wmf"/><Relationship Id="rId26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.bin"/><Relationship Id="rId7" Type="http://schemas.openxmlformats.org/officeDocument/2006/relationships/customXml" Target="../ink/ink8.xml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1.bin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5.png"/><Relationship Id="rId20" Type="http://schemas.openxmlformats.org/officeDocument/2006/relationships/image" Target="../media/image5.wmf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png"/><Relationship Id="rId11" Type="http://schemas.openxmlformats.org/officeDocument/2006/relationships/customXml" Target="../ink/ink10.xml"/><Relationship Id="rId24" Type="http://schemas.openxmlformats.org/officeDocument/2006/relationships/image" Target="../media/image7.wmf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8.wmf"/><Relationship Id="rId10" Type="http://schemas.openxmlformats.org/officeDocument/2006/relationships/image" Target="../media/image12.pn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9" Type="http://schemas.openxmlformats.org/officeDocument/2006/relationships/customXml" Target="../ink/ink9.xml"/><Relationship Id="rId14" Type="http://schemas.openxmlformats.org/officeDocument/2006/relationships/image" Target="../media/image14.png"/><Relationship Id="rId22" Type="http://schemas.openxmlformats.org/officeDocument/2006/relationships/image" Target="../media/image6.wmf"/><Relationship Id="rId27" Type="http://schemas.openxmlformats.org/officeDocument/2006/relationships/oleObject" Target="../embeddings/oleObject7.bin"/><Relationship Id="rId30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1557054" y="3204117"/>
            <a:ext cx="4851179" cy="876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LỚP: 8</a:t>
            </a:r>
            <a:r>
              <a:rPr lang="vi-VN" dirty="0"/>
              <a:t/>
            </a:r>
            <a:br>
              <a:rPr lang="vi-VN" dirty="0"/>
            </a:br>
            <a:r>
              <a:rPr lang="vi-VN" b="1" dirty="0"/>
              <a:t>GIÁO VIÊN</a:t>
            </a:r>
            <a:r>
              <a:rPr lang="vi-VN" dirty="0"/>
              <a:t>: </a:t>
            </a:r>
            <a:endParaRPr dirty="0"/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441200" y="1321848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BÀI 2: TỨ GIÁC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173F6ACA-E70A-36A5-E062-6F9F98C1BC2B}"/>
              </a:ext>
            </a:extLst>
          </p:cNvPr>
          <p:cNvSpPr/>
          <p:nvPr/>
        </p:nvSpPr>
        <p:spPr>
          <a:xfrm rot="16200000">
            <a:off x="4517593" y="381655"/>
            <a:ext cx="680172" cy="794929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Diagonal Corners Rounded 38">
            <a:extLst>
              <a:ext uri="{FF2B5EF4-FFF2-40B4-BE49-F238E27FC236}">
                <a16:creationId xmlns:a16="http://schemas.microsoft.com/office/drawing/2014/main" id="{D9F6E5C9-72FD-1E2D-73D0-641F74D6C37C}"/>
              </a:ext>
            </a:extLst>
          </p:cNvPr>
          <p:cNvSpPr/>
          <p:nvPr/>
        </p:nvSpPr>
        <p:spPr>
          <a:xfrm rot="16200000">
            <a:off x="4474376" y="-494915"/>
            <a:ext cx="680172" cy="794929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NHẬN BIẾT TỨ GIÁC LỒI</a:t>
            </a:r>
            <a:br>
              <a:rPr lang="en-US" dirty="0"/>
            </a:br>
            <a:endParaRPr dirty="0"/>
          </a:p>
        </p:txBody>
      </p:sp>
      <p:grpSp>
        <p:nvGrpSpPr>
          <p:cNvPr id="2" name="Google Shape;13999;p71">
            <a:extLst>
              <a:ext uri="{FF2B5EF4-FFF2-40B4-BE49-F238E27FC236}">
                <a16:creationId xmlns:a16="http://schemas.microsoft.com/office/drawing/2014/main" id="{6B59D5F8-8C54-48D3-FC59-1714B98B0093}"/>
              </a:ext>
            </a:extLst>
          </p:cNvPr>
          <p:cNvGrpSpPr/>
          <p:nvPr/>
        </p:nvGrpSpPr>
        <p:grpSpPr>
          <a:xfrm>
            <a:off x="311675" y="281075"/>
            <a:ext cx="572128" cy="572700"/>
            <a:chOff x="3094217" y="1976585"/>
            <a:chExt cx="350198" cy="350548"/>
          </a:xfrm>
          <a:solidFill>
            <a:schemeClr val="bg1"/>
          </a:solidFill>
        </p:grpSpPr>
        <p:sp>
          <p:nvSpPr>
            <p:cNvPr id="8" name="Google Shape;14000;p71">
              <a:extLst>
                <a:ext uri="{FF2B5EF4-FFF2-40B4-BE49-F238E27FC236}">
                  <a16:creationId xmlns:a16="http://schemas.microsoft.com/office/drawing/2014/main" id="{3FE9E1A3-3DC1-4C9E-28F9-8F4EF574E8C0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01;p71">
              <a:extLst>
                <a:ext uri="{FF2B5EF4-FFF2-40B4-BE49-F238E27FC236}">
                  <a16:creationId xmlns:a16="http://schemas.microsoft.com/office/drawing/2014/main" id="{23FBDEF5-D6CD-2BB5-E6BF-F420B54986CF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02;p71">
              <a:extLst>
                <a:ext uri="{FF2B5EF4-FFF2-40B4-BE49-F238E27FC236}">
                  <a16:creationId xmlns:a16="http://schemas.microsoft.com/office/drawing/2014/main" id="{F2F44AC8-7B65-9FC9-C480-F4AA35457245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03;p71">
              <a:extLst>
                <a:ext uri="{FF2B5EF4-FFF2-40B4-BE49-F238E27FC236}">
                  <a16:creationId xmlns:a16="http://schemas.microsoft.com/office/drawing/2014/main" id="{F2F10478-436A-A67D-6F89-A77F1F992DCB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04;p71">
              <a:extLst>
                <a:ext uri="{FF2B5EF4-FFF2-40B4-BE49-F238E27FC236}">
                  <a16:creationId xmlns:a16="http://schemas.microsoft.com/office/drawing/2014/main" id="{FA50B3C5-2351-8C15-DEC1-50A8B112B138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05;p71">
              <a:extLst>
                <a:ext uri="{FF2B5EF4-FFF2-40B4-BE49-F238E27FC236}">
                  <a16:creationId xmlns:a16="http://schemas.microsoft.com/office/drawing/2014/main" id="{497F5F11-719F-A604-E809-0A9DB31CF03D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06;p71">
              <a:extLst>
                <a:ext uri="{FF2B5EF4-FFF2-40B4-BE49-F238E27FC236}">
                  <a16:creationId xmlns:a16="http://schemas.microsoft.com/office/drawing/2014/main" id="{E7C42C71-03B8-91AF-1973-57CBE59A76E3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7;p71">
              <a:extLst>
                <a:ext uri="{FF2B5EF4-FFF2-40B4-BE49-F238E27FC236}">
                  <a16:creationId xmlns:a16="http://schemas.microsoft.com/office/drawing/2014/main" id="{0DE43B39-759C-DEE8-37A0-B34665692B4A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08;p71">
              <a:extLst>
                <a:ext uri="{FF2B5EF4-FFF2-40B4-BE49-F238E27FC236}">
                  <a16:creationId xmlns:a16="http://schemas.microsoft.com/office/drawing/2014/main" id="{D225A994-D2D5-24D6-E74B-AD20B90A79D7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09;p71">
              <a:extLst>
                <a:ext uri="{FF2B5EF4-FFF2-40B4-BE49-F238E27FC236}">
                  <a16:creationId xmlns:a16="http://schemas.microsoft.com/office/drawing/2014/main" id="{2BFD91AF-DFB5-F424-1392-2541156456B1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10;p71">
              <a:extLst>
                <a:ext uri="{FF2B5EF4-FFF2-40B4-BE49-F238E27FC236}">
                  <a16:creationId xmlns:a16="http://schemas.microsoft.com/office/drawing/2014/main" id="{F01F50AE-8654-97AC-7649-9BF91B08141F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11;p71">
              <a:extLst>
                <a:ext uri="{FF2B5EF4-FFF2-40B4-BE49-F238E27FC236}">
                  <a16:creationId xmlns:a16="http://schemas.microsoft.com/office/drawing/2014/main" id="{42857423-616C-7758-1406-EE605CE73FF8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12;p71">
              <a:extLst>
                <a:ext uri="{FF2B5EF4-FFF2-40B4-BE49-F238E27FC236}">
                  <a16:creationId xmlns:a16="http://schemas.microsoft.com/office/drawing/2014/main" id="{F7AB7828-EBE9-3D9C-4084-0AF7412F3B63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891813" y="1343621"/>
            <a:ext cx="3922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Quan sát các hình 14a, 14b và nêu nhận xét về vị trí của mỗi tứ giác so với đường thẳng chứa một cạnh bất kì của tứ giác đó.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60FA91-22DC-981D-59CB-0D79EE098A9D}"/>
              </a:ext>
            </a:extLst>
          </p:cNvPr>
          <p:cNvSpPr txBox="1"/>
          <p:nvPr/>
        </p:nvSpPr>
        <p:spPr>
          <a:xfrm>
            <a:off x="942573" y="3139645"/>
            <a:ext cx="7743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Nhận xét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: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Tứ giác lồi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là tứ giác luôn nằm về một phía của đường thẳng chứa một cạnh bất kì của tứ giác đó.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Google Shape;13429;p70">
            <a:extLst>
              <a:ext uri="{FF2B5EF4-FFF2-40B4-BE49-F238E27FC236}">
                <a16:creationId xmlns:a16="http://schemas.microsoft.com/office/drawing/2014/main" id="{D3295646-63CA-FA7E-7ED6-A28F5F350EBD}"/>
              </a:ext>
            </a:extLst>
          </p:cNvPr>
          <p:cNvSpPr/>
          <p:nvPr/>
        </p:nvSpPr>
        <p:spPr>
          <a:xfrm>
            <a:off x="462453" y="1419565"/>
            <a:ext cx="488870" cy="472841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13659;p70">
            <a:extLst>
              <a:ext uri="{FF2B5EF4-FFF2-40B4-BE49-F238E27FC236}">
                <a16:creationId xmlns:a16="http://schemas.microsoft.com/office/drawing/2014/main" id="{EC2E82A8-28CC-A54A-6902-6D8CB4C64AFD}"/>
              </a:ext>
            </a:extLst>
          </p:cNvPr>
          <p:cNvGrpSpPr/>
          <p:nvPr/>
        </p:nvGrpSpPr>
        <p:grpSpPr>
          <a:xfrm>
            <a:off x="257776" y="3109062"/>
            <a:ext cx="502169" cy="615794"/>
            <a:chOff x="3086313" y="2877049"/>
            <a:chExt cx="320143" cy="392581"/>
          </a:xfrm>
        </p:grpSpPr>
        <p:sp>
          <p:nvSpPr>
            <p:cNvPr id="42" name="Google Shape;13660;p70">
              <a:extLst>
                <a:ext uri="{FF2B5EF4-FFF2-40B4-BE49-F238E27FC236}">
                  <a16:creationId xmlns:a16="http://schemas.microsoft.com/office/drawing/2014/main" id="{D9DB1F90-0DF0-D4DE-09B5-F00DFFC74469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661;p70">
              <a:extLst>
                <a:ext uri="{FF2B5EF4-FFF2-40B4-BE49-F238E27FC236}">
                  <a16:creationId xmlns:a16="http://schemas.microsoft.com/office/drawing/2014/main" id="{688FF9A4-71AD-4E7A-BCCF-D63E4FC1B4C2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662;p70">
              <a:extLst>
                <a:ext uri="{FF2B5EF4-FFF2-40B4-BE49-F238E27FC236}">
                  <a16:creationId xmlns:a16="http://schemas.microsoft.com/office/drawing/2014/main" id="{913C4D2A-8A4C-595F-0418-70350223073E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663;p70">
              <a:extLst>
                <a:ext uri="{FF2B5EF4-FFF2-40B4-BE49-F238E27FC236}">
                  <a16:creationId xmlns:a16="http://schemas.microsoft.com/office/drawing/2014/main" id="{6DAC5669-5319-BAB2-A683-F6DB38161EB6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664;p70">
              <a:extLst>
                <a:ext uri="{FF2B5EF4-FFF2-40B4-BE49-F238E27FC236}">
                  <a16:creationId xmlns:a16="http://schemas.microsoft.com/office/drawing/2014/main" id="{85E064F5-7A57-EE44-AFDC-E391D38CBFA1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665;p70">
              <a:extLst>
                <a:ext uri="{FF2B5EF4-FFF2-40B4-BE49-F238E27FC236}">
                  <a16:creationId xmlns:a16="http://schemas.microsoft.com/office/drawing/2014/main" id="{BCCF909F-B08F-43B2-D74B-27C7F6271DCC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666;p70">
              <a:extLst>
                <a:ext uri="{FF2B5EF4-FFF2-40B4-BE49-F238E27FC236}">
                  <a16:creationId xmlns:a16="http://schemas.microsoft.com/office/drawing/2014/main" id="{5C1A5E41-9D16-8475-523C-78F7361E8F1D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667;p70">
              <a:extLst>
                <a:ext uri="{FF2B5EF4-FFF2-40B4-BE49-F238E27FC236}">
                  <a16:creationId xmlns:a16="http://schemas.microsoft.com/office/drawing/2014/main" id="{2630B480-07CA-EE41-A3A6-3C41261DFDFE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668;p70">
              <a:extLst>
                <a:ext uri="{FF2B5EF4-FFF2-40B4-BE49-F238E27FC236}">
                  <a16:creationId xmlns:a16="http://schemas.microsoft.com/office/drawing/2014/main" id="{74BF1A82-B6CD-02F9-38D7-FB131DD09A66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69;p70">
              <a:extLst>
                <a:ext uri="{FF2B5EF4-FFF2-40B4-BE49-F238E27FC236}">
                  <a16:creationId xmlns:a16="http://schemas.microsoft.com/office/drawing/2014/main" id="{15E54225-875A-8B73-09B5-20FE202028BF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70;p70">
              <a:extLst>
                <a:ext uri="{FF2B5EF4-FFF2-40B4-BE49-F238E27FC236}">
                  <a16:creationId xmlns:a16="http://schemas.microsoft.com/office/drawing/2014/main" id="{833E5558-6708-7081-6008-47EC12690404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71;p70">
              <a:extLst>
                <a:ext uri="{FF2B5EF4-FFF2-40B4-BE49-F238E27FC236}">
                  <a16:creationId xmlns:a16="http://schemas.microsoft.com/office/drawing/2014/main" id="{23149D49-AC9B-0CA7-308A-B17596F86A01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3437;p70">
            <a:extLst>
              <a:ext uri="{FF2B5EF4-FFF2-40B4-BE49-F238E27FC236}">
                <a16:creationId xmlns:a16="http://schemas.microsoft.com/office/drawing/2014/main" id="{A73D214B-FDC1-8B47-B990-65F26BD23209}"/>
              </a:ext>
            </a:extLst>
          </p:cNvPr>
          <p:cNvGrpSpPr/>
          <p:nvPr/>
        </p:nvGrpSpPr>
        <p:grpSpPr>
          <a:xfrm>
            <a:off x="246445" y="4061566"/>
            <a:ext cx="560269" cy="558545"/>
            <a:chOff x="3513010" y="3816134"/>
            <a:chExt cx="362223" cy="361108"/>
          </a:xfrm>
        </p:grpSpPr>
        <p:sp>
          <p:nvSpPr>
            <p:cNvPr id="55" name="Google Shape;13438;p70">
              <a:extLst>
                <a:ext uri="{FF2B5EF4-FFF2-40B4-BE49-F238E27FC236}">
                  <a16:creationId xmlns:a16="http://schemas.microsoft.com/office/drawing/2014/main" id="{A90E584B-9517-0814-BE6E-7A73CE5F9CDC}"/>
                </a:ext>
              </a:extLst>
            </p:cNvPr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439;p70">
              <a:extLst>
                <a:ext uri="{FF2B5EF4-FFF2-40B4-BE49-F238E27FC236}">
                  <a16:creationId xmlns:a16="http://schemas.microsoft.com/office/drawing/2014/main" id="{2A87329F-BFCC-B9D5-98AE-623E1B1C4902}"/>
                </a:ext>
              </a:extLst>
            </p:cNvPr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440;p70">
              <a:extLst>
                <a:ext uri="{FF2B5EF4-FFF2-40B4-BE49-F238E27FC236}">
                  <a16:creationId xmlns:a16="http://schemas.microsoft.com/office/drawing/2014/main" id="{C1D87ACC-5275-8060-A3B7-662F55B078ED}"/>
                </a:ext>
              </a:extLst>
            </p:cNvPr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441;p70">
              <a:extLst>
                <a:ext uri="{FF2B5EF4-FFF2-40B4-BE49-F238E27FC236}">
                  <a16:creationId xmlns:a16="http://schemas.microsoft.com/office/drawing/2014/main" id="{EFA4A3D5-1FEA-7D10-1061-2C0130DCB62F}"/>
                </a:ext>
              </a:extLst>
            </p:cNvPr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5894F8D-1E7A-D7E7-DBEF-F2B47B22ED55}"/>
              </a:ext>
            </a:extLst>
          </p:cNvPr>
          <p:cNvSpPr txBox="1"/>
          <p:nvPr/>
        </p:nvSpPr>
        <p:spPr>
          <a:xfrm>
            <a:off x="942573" y="4000751"/>
            <a:ext cx="7743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Quy ước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: Từ nay về sau, khi nói về tứ giác mà không chú thích gì thêm thì ta hiểu đó là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tứ giác lồi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5C93F4-5EBD-2400-CD3F-C6F1B2214B13}"/>
              </a:ext>
            </a:extLst>
          </p:cNvPr>
          <p:cNvSpPr txBox="1"/>
          <p:nvPr/>
        </p:nvSpPr>
        <p:spPr>
          <a:xfrm>
            <a:off x="175126" y="931582"/>
            <a:ext cx="3922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Montserrat" panose="00000500000000000000" pitchFamily="2" charset="0"/>
              </a:rPr>
              <a:t>HOẠT ĐỘNG CẶP ĐÔI</a:t>
            </a:r>
            <a:endParaRPr lang="en-U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97C332-7F97-A513-A202-CC3122BF6DE3}"/>
              </a:ext>
            </a:extLst>
          </p:cNvPr>
          <p:cNvGrpSpPr/>
          <p:nvPr/>
        </p:nvGrpSpPr>
        <p:grpSpPr>
          <a:xfrm>
            <a:off x="5229596" y="1050171"/>
            <a:ext cx="1971040" cy="1583095"/>
            <a:chOff x="2717800" y="2664842"/>
            <a:chExt cx="1971040" cy="158309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0F005B4-2448-B952-734A-8D13A2CC3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9812" y="2922270"/>
              <a:ext cx="346063" cy="11122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5D22275-6C25-16E3-21F6-9A5F40937B16}"/>
                </a:ext>
              </a:extLst>
            </p:cNvPr>
            <p:cNvCxnSpPr>
              <a:cxnSpLocks/>
            </p:cNvCxnSpPr>
            <p:nvPr/>
          </p:nvCxnSpPr>
          <p:spPr>
            <a:xfrm>
              <a:off x="2929812" y="4026228"/>
              <a:ext cx="15718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BDC8FE2-6C87-11F9-FCA3-C246D7642673}"/>
                </a:ext>
              </a:extLst>
            </p:cNvPr>
            <p:cNvCxnSpPr>
              <a:cxnSpLocks/>
            </p:cNvCxnSpPr>
            <p:nvPr/>
          </p:nvCxnSpPr>
          <p:spPr>
            <a:xfrm>
              <a:off x="4179183" y="3194049"/>
              <a:ext cx="320719" cy="8321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3D140B0-745C-C98C-D072-3157A36A4D7D}"/>
                </a:ext>
              </a:extLst>
            </p:cNvPr>
            <p:cNvCxnSpPr>
              <a:cxnSpLocks/>
            </p:cNvCxnSpPr>
            <p:nvPr/>
          </p:nvCxnSpPr>
          <p:spPr>
            <a:xfrm>
              <a:off x="3275875" y="2922270"/>
              <a:ext cx="903308" cy="2717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F36AFA-288A-7ABB-D88B-B96D619BA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2777" y="2766893"/>
              <a:ext cx="52298" cy="1680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2814E32-B51C-C6E4-5132-02C146FADAE2}"/>
                </a:ext>
              </a:extLst>
            </p:cNvPr>
            <p:cNvCxnSpPr>
              <a:cxnSpLocks/>
            </p:cNvCxnSpPr>
            <p:nvPr/>
          </p:nvCxnSpPr>
          <p:spPr>
            <a:xfrm>
              <a:off x="3102843" y="2868375"/>
              <a:ext cx="180389" cy="5427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C6AE7EC-B88E-8D41-A150-C8D44D5A0252}"/>
                </a:ext>
              </a:extLst>
            </p:cNvPr>
            <p:cNvCxnSpPr>
              <a:cxnSpLocks/>
            </p:cNvCxnSpPr>
            <p:nvPr/>
          </p:nvCxnSpPr>
          <p:spPr>
            <a:xfrm>
              <a:off x="4110990" y="3018782"/>
              <a:ext cx="66644" cy="1729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18FA844-7033-E3B0-841C-67F76E0C5A6B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02" y="4029339"/>
              <a:ext cx="53048" cy="13764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BEE323-D91C-3680-29A8-88B3A2824D4A}"/>
                </a:ext>
              </a:extLst>
            </p:cNvPr>
            <p:cNvCxnSpPr>
              <a:cxnSpLocks/>
            </p:cNvCxnSpPr>
            <p:nvPr/>
          </p:nvCxnSpPr>
          <p:spPr>
            <a:xfrm>
              <a:off x="4177424" y="3191705"/>
              <a:ext cx="180389" cy="5427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6F394A6-BDB7-19D0-5653-A960EA04A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6635" y="4034476"/>
              <a:ext cx="52298" cy="1680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B1CB5B6-08E6-8750-30F3-E23010C0695D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02" y="4022104"/>
              <a:ext cx="18893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990F0B7-D426-D86B-B2C5-6F06273AACF7}"/>
                </a:ext>
              </a:extLst>
            </p:cNvPr>
            <p:cNvCxnSpPr>
              <a:cxnSpLocks/>
            </p:cNvCxnSpPr>
            <p:nvPr/>
          </p:nvCxnSpPr>
          <p:spPr>
            <a:xfrm>
              <a:off x="2717800" y="4022682"/>
              <a:ext cx="21113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2301205-FD4D-DBF9-4DFD-A756F1E8B039}"/>
                </a:ext>
              </a:extLst>
            </p:cNvPr>
            <p:cNvSpPr txBox="1"/>
            <p:nvPr/>
          </p:nvSpPr>
          <p:spPr>
            <a:xfrm>
              <a:off x="4109231" y="294184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BF8AE8-BC9B-4E3B-F784-54C3355B9A8A}"/>
                </a:ext>
              </a:extLst>
            </p:cNvPr>
            <p:cNvSpPr txBox="1"/>
            <p:nvPr/>
          </p:nvSpPr>
          <p:spPr>
            <a:xfrm>
              <a:off x="3073706" y="2664842"/>
              <a:ext cx="274434" cy="258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8C66EA6-157C-AD3C-5579-ECE3848469A0}"/>
                </a:ext>
              </a:extLst>
            </p:cNvPr>
            <p:cNvSpPr txBox="1"/>
            <p:nvPr/>
          </p:nvSpPr>
          <p:spPr>
            <a:xfrm>
              <a:off x="4293715" y="3989095"/>
              <a:ext cx="266420" cy="258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7EA0C67-A7B4-80A9-CBCC-A7F430BBFD34}"/>
                </a:ext>
              </a:extLst>
            </p:cNvPr>
            <p:cNvSpPr txBox="1"/>
            <p:nvPr/>
          </p:nvSpPr>
          <p:spPr>
            <a:xfrm>
              <a:off x="2865656" y="3972491"/>
              <a:ext cx="279244" cy="258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D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B23B58A-92AA-A5B0-2319-47A6C4A30ECE}"/>
              </a:ext>
            </a:extLst>
          </p:cNvPr>
          <p:cNvGrpSpPr/>
          <p:nvPr/>
        </p:nvGrpSpPr>
        <p:grpSpPr>
          <a:xfrm>
            <a:off x="7056435" y="1197434"/>
            <a:ext cx="1780071" cy="1492702"/>
            <a:chOff x="7150569" y="2951282"/>
            <a:chExt cx="1780071" cy="149270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DD0F7B2-F340-10FF-0C68-650C2715A6B1}"/>
                </a:ext>
              </a:extLst>
            </p:cNvPr>
            <p:cNvCxnSpPr>
              <a:cxnSpLocks/>
            </p:cNvCxnSpPr>
            <p:nvPr/>
          </p:nvCxnSpPr>
          <p:spPr>
            <a:xfrm>
              <a:off x="7325248" y="3194049"/>
              <a:ext cx="13143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EDBA69F-616A-B71B-C2A9-ACBBC580B8EA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3703320"/>
              <a:ext cx="0" cy="47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18A55A-443A-85CD-4389-B6FCD5FFD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8160" y="3194049"/>
              <a:ext cx="501394" cy="5092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465B64C-A8DD-444D-31C3-C9A02329B277}"/>
                </a:ext>
              </a:extLst>
            </p:cNvPr>
            <p:cNvCxnSpPr>
              <a:cxnSpLocks/>
            </p:cNvCxnSpPr>
            <p:nvPr/>
          </p:nvCxnSpPr>
          <p:spPr>
            <a:xfrm>
              <a:off x="7325248" y="3187521"/>
              <a:ext cx="812912" cy="9933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2497098-E8B9-9E5F-3E00-F13B2F4F26B5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2995295"/>
              <a:ext cx="0" cy="69962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27F69C4-9182-4015-443F-448ECC9DC80F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59" y="4180840"/>
              <a:ext cx="0" cy="26314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6933659-344E-9D4B-1466-4F5C9910C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2878" y="3701444"/>
              <a:ext cx="335281" cy="34054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184998C-CEFE-D54F-A4BB-B4439BE52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9553" y="3037152"/>
              <a:ext cx="152447" cy="15484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0C92B3B-AB40-8E4A-01FB-A2885FF71F3E}"/>
                </a:ext>
              </a:extLst>
            </p:cNvPr>
            <p:cNvCxnSpPr>
              <a:cxnSpLocks/>
            </p:cNvCxnSpPr>
            <p:nvPr/>
          </p:nvCxnSpPr>
          <p:spPr>
            <a:xfrm>
              <a:off x="8639553" y="3194049"/>
              <a:ext cx="29108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0DA6E28-1560-8812-C332-F01236A9F412}"/>
                </a:ext>
              </a:extLst>
            </p:cNvPr>
            <p:cNvCxnSpPr>
              <a:cxnSpLocks/>
            </p:cNvCxnSpPr>
            <p:nvPr/>
          </p:nvCxnSpPr>
          <p:spPr>
            <a:xfrm>
              <a:off x="7150569" y="3194049"/>
              <a:ext cx="17467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20346E8-DCEE-DF40-31B4-9EA6766531D8}"/>
                </a:ext>
              </a:extLst>
            </p:cNvPr>
            <p:cNvCxnSpPr>
              <a:cxnSpLocks/>
            </p:cNvCxnSpPr>
            <p:nvPr/>
          </p:nvCxnSpPr>
          <p:spPr>
            <a:xfrm>
              <a:off x="7172802" y="2985335"/>
              <a:ext cx="155144" cy="1895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B0B9569-5ECC-10C8-43D0-9A62A073D481}"/>
                </a:ext>
              </a:extLst>
            </p:cNvPr>
            <p:cNvCxnSpPr>
              <a:cxnSpLocks/>
            </p:cNvCxnSpPr>
            <p:nvPr/>
          </p:nvCxnSpPr>
          <p:spPr>
            <a:xfrm>
              <a:off x="8144860" y="4172802"/>
              <a:ext cx="187008" cy="22851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9FC3A5F-B4CE-ACC5-2E55-8B73ADDA3753}"/>
                </a:ext>
              </a:extLst>
            </p:cNvPr>
            <p:cNvSpPr txBox="1"/>
            <p:nvPr/>
          </p:nvSpPr>
          <p:spPr>
            <a:xfrm>
              <a:off x="7264681" y="2952909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M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0B69598-9E4A-1736-BC61-041834CA5E85}"/>
                </a:ext>
              </a:extLst>
            </p:cNvPr>
            <p:cNvSpPr txBox="1"/>
            <p:nvPr/>
          </p:nvSpPr>
          <p:spPr>
            <a:xfrm>
              <a:off x="8435110" y="295128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N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7E815AB-9565-22B7-6FE9-D82A3E0D70FF}"/>
                </a:ext>
              </a:extLst>
            </p:cNvPr>
            <p:cNvSpPr txBox="1"/>
            <p:nvPr/>
          </p:nvSpPr>
          <p:spPr>
            <a:xfrm>
              <a:off x="8144860" y="362972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P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7224C81-A6E3-8FA0-2E7C-4C58BA377D16}"/>
                </a:ext>
              </a:extLst>
            </p:cNvPr>
            <p:cNvSpPr txBox="1"/>
            <p:nvPr/>
          </p:nvSpPr>
          <p:spPr>
            <a:xfrm>
              <a:off x="8080308" y="4023507"/>
              <a:ext cx="316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Q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1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  <p:bldP spid="397" grpId="0"/>
      <p:bldP spid="37" grpId="0"/>
      <p:bldP spid="38" grpId="0"/>
      <p:bldP spid="40" grpId="0" animBg="1"/>
      <p:bldP spid="59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228671" y="228491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NHẬN BIẾT TỨ GIÁC LỒI</a:t>
            </a:r>
            <a:br>
              <a:rPr lang="en-US" dirty="0"/>
            </a:br>
            <a:endParaRPr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778566" y="1028236"/>
            <a:ext cx="829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 err="1">
                <a:solidFill>
                  <a:srgbClr val="002060"/>
                </a:solidFill>
                <a:latin typeface="Montserrat" panose="00000500000000000000" pitchFamily="2" charset="0"/>
              </a:rPr>
              <a:t>Ví</a:t>
            </a:r>
            <a:r>
              <a:rPr lang="en-US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u="sng" dirty="0" err="1">
                <a:solidFill>
                  <a:srgbClr val="002060"/>
                </a:solidFill>
                <a:latin typeface="Montserrat" panose="00000500000000000000" pitchFamily="2" charset="0"/>
              </a:rPr>
              <a:t>dụ</a:t>
            </a:r>
            <a:r>
              <a:rPr lang="en-US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b="1" u="sng" smtClean="0">
                <a:solidFill>
                  <a:srgbClr val="002060"/>
                </a:solidFill>
                <a:latin typeface="Montserrat" panose="00000500000000000000" pitchFamily="2" charset="0"/>
              </a:rPr>
              <a:t>1:</a:t>
            </a:r>
            <a:r>
              <a:rPr lang="en-US" sz="1800" b="1" u="sng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Quan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15,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lồi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Đọc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tên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cạnh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đỉnh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góc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lồi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đó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0" name="Google Shape;13429;p70">
            <a:extLst>
              <a:ext uri="{FF2B5EF4-FFF2-40B4-BE49-F238E27FC236}">
                <a16:creationId xmlns:a16="http://schemas.microsoft.com/office/drawing/2014/main" id="{D3295646-63CA-FA7E-7ED6-A28F5F350EBD}"/>
              </a:ext>
            </a:extLst>
          </p:cNvPr>
          <p:cNvSpPr/>
          <p:nvPr/>
        </p:nvSpPr>
        <p:spPr>
          <a:xfrm>
            <a:off x="246445" y="1125570"/>
            <a:ext cx="488870" cy="472841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6311CB2-1A64-1E39-6F6C-897250CDFAB7}"/>
                  </a:ext>
                </a:extLst>
              </p14:cNvPr>
              <p14:cNvContentPartPr/>
              <p14:nvPr/>
            </p14:nvContentPartPr>
            <p14:xfrm>
              <a:off x="5059620" y="3081160"/>
              <a:ext cx="46080" cy="84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6311CB2-1A64-1E39-6F6C-897250CDFA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5300" y="3076840"/>
                <a:ext cx="547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9CF5AD-6AD4-A13B-3723-C48BBE57AD7B}"/>
                  </a:ext>
                </a:extLst>
              </p14:cNvPr>
              <p14:cNvContentPartPr/>
              <p14:nvPr/>
            </p14:nvContentPartPr>
            <p14:xfrm>
              <a:off x="4181700" y="3439020"/>
              <a:ext cx="16920" cy="13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9CF5AD-6AD4-A13B-3723-C48BBE57AD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8700" y="3376380"/>
                <a:ext cx="1425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BAD693C0-3327-6D51-F318-085C435814BA}"/>
                  </a:ext>
                </a:extLst>
              </p14:cNvPr>
              <p14:cNvContentPartPr/>
              <p14:nvPr/>
            </p14:nvContentPartPr>
            <p14:xfrm>
              <a:off x="5028045" y="2782320"/>
              <a:ext cx="84960" cy="2408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BAD693C0-3327-6D51-F318-085C435814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3725" y="2778000"/>
                <a:ext cx="93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9DE1F3A5-E09F-322E-36A2-F0E208FDA318}"/>
                  </a:ext>
                </a:extLst>
              </p14:cNvPr>
              <p14:cNvContentPartPr/>
              <p14:nvPr/>
            </p14:nvContentPartPr>
            <p14:xfrm>
              <a:off x="4264125" y="3007320"/>
              <a:ext cx="826920" cy="28584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9DE1F3A5-E09F-322E-36A2-F0E208FDA3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59805" y="3003000"/>
                <a:ext cx="835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311F76AD-A617-1E3A-6394-517175EDA3D4}"/>
                  </a:ext>
                </a:extLst>
              </p14:cNvPr>
              <p14:cNvContentPartPr/>
              <p14:nvPr/>
            </p14:nvContentPartPr>
            <p14:xfrm>
              <a:off x="4825005" y="3148440"/>
              <a:ext cx="295920" cy="30636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311F76AD-A617-1E3A-6394-517175EDA3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16365" y="3139800"/>
                <a:ext cx="3135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1CC53D39-5B75-E0F8-9DCE-99C704F1583F}"/>
                  </a:ext>
                </a:extLst>
              </p14:cNvPr>
              <p14:cNvContentPartPr/>
              <p14:nvPr/>
            </p14:nvContentPartPr>
            <p14:xfrm>
              <a:off x="5003565" y="3260490"/>
              <a:ext cx="79200" cy="2674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1CC53D39-5B75-E0F8-9DCE-99C704F158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94925" y="3251490"/>
                <a:ext cx="9684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7DD6326F-E83A-859D-975D-BFD2CD65D77C}"/>
              </a:ext>
            </a:extLst>
          </p:cNvPr>
          <p:cNvGrpSpPr/>
          <p:nvPr/>
        </p:nvGrpSpPr>
        <p:grpSpPr>
          <a:xfrm>
            <a:off x="4776405" y="2719000"/>
            <a:ext cx="1690455" cy="735120"/>
            <a:chOff x="4776405" y="2719000"/>
            <a:chExt cx="1690455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7A045C-7B0D-6C78-27BF-D390B579A990}"/>
                    </a:ext>
                  </a:extLst>
                </p14:cNvPr>
                <p14:cNvContentPartPr/>
                <p14:nvPr/>
              </p14:nvContentPartPr>
              <p14:xfrm>
                <a:off x="5122260" y="2719000"/>
                <a:ext cx="257760" cy="58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7A045C-7B0D-6C78-27BF-D390B579A9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59620" y="2656000"/>
                  <a:ext cx="38340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822D9E-77BB-975B-1785-33D42EFC8CEF}"/>
                    </a:ext>
                  </a:extLst>
                </p14:cNvPr>
                <p14:cNvContentPartPr/>
                <p14:nvPr/>
              </p14:nvContentPartPr>
              <p14:xfrm>
                <a:off x="5269860" y="2770480"/>
                <a:ext cx="358920" cy="56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822D9E-77BB-975B-1785-33D42EFC8C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06860" y="2707480"/>
                  <a:ext cx="4845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14301B-7CEF-5F19-DDFC-348804326E2A}"/>
                    </a:ext>
                  </a:extLst>
                </p14:cNvPr>
                <p14:cNvContentPartPr/>
                <p14:nvPr/>
              </p14:nvContentPartPr>
              <p14:xfrm>
                <a:off x="5286060" y="3050560"/>
                <a:ext cx="563760" cy="38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14301B-7CEF-5F19-DDFC-348804326E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23420" y="2987560"/>
                  <a:ext cx="6894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33B769-4138-9961-8863-FAB89286893E}"/>
                    </a:ext>
                  </a:extLst>
                </p14:cNvPr>
                <p14:cNvContentPartPr/>
                <p14:nvPr/>
              </p14:nvContentPartPr>
              <p14:xfrm>
                <a:off x="5479380" y="3405880"/>
                <a:ext cx="225720" cy="4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33B769-4138-9961-8863-FAB8928689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16380" y="3343240"/>
                  <a:ext cx="351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BAC798-5030-7B74-5D07-6B749688D87E}"/>
                    </a:ext>
                  </a:extLst>
                </p14:cNvPr>
                <p14:cNvContentPartPr/>
                <p14:nvPr/>
              </p14:nvContentPartPr>
              <p14:xfrm>
                <a:off x="5828940" y="319780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BAC798-5030-7B74-5D07-6B749688D8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6300" y="31348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5FD831-0E5B-146C-C52C-D6FB953C6377}"/>
                    </a:ext>
                  </a:extLst>
                </p14:cNvPr>
                <p14:cNvContentPartPr/>
                <p14:nvPr/>
              </p14:nvContentPartPr>
              <p14:xfrm>
                <a:off x="5915340" y="316216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5FD831-0E5B-146C-C52C-D6FB953C63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52700" y="3099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940BD7-418C-0F9D-753C-A1EA70C5B9C5}"/>
                    </a:ext>
                  </a:extLst>
                </p14:cNvPr>
                <p14:cNvContentPartPr/>
                <p14:nvPr/>
              </p14:nvContentPartPr>
              <p14:xfrm>
                <a:off x="5897700" y="3162160"/>
                <a:ext cx="1800" cy="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940BD7-418C-0F9D-753C-A1EA70C5B9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35060" y="3099160"/>
                  <a:ext cx="127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AA0D3CF-BA57-7CE9-6CCE-A218C5DF2639}"/>
                    </a:ext>
                  </a:extLst>
                </p14:cNvPr>
                <p14:cNvContentPartPr/>
                <p14:nvPr/>
              </p14:nvContentPartPr>
              <p14:xfrm>
                <a:off x="5908500" y="3190240"/>
                <a:ext cx="558360" cy="234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A0D3CF-BA57-7CE9-6CCE-A218C5DF26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45860" y="3127240"/>
                  <a:ext cx="684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9C7D9E0-396C-B5BE-88C5-C7378D4B4DB0}"/>
                    </a:ext>
                  </a:extLst>
                </p14:cNvPr>
                <p14:cNvContentPartPr/>
                <p14:nvPr/>
              </p14:nvContentPartPr>
              <p14:xfrm>
                <a:off x="5078085" y="3301170"/>
                <a:ext cx="126720" cy="1281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9C7D9E0-396C-B5BE-88C5-C7378D4B4D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5445" y="3238530"/>
                  <a:ext cx="25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2A20AA3-960F-5FB1-3506-70BDD59AC867}"/>
                    </a:ext>
                  </a:extLst>
                </p14:cNvPr>
                <p14:cNvContentPartPr/>
                <p14:nvPr/>
              </p14:nvContentPartPr>
              <p14:xfrm>
                <a:off x="4776405" y="3224850"/>
                <a:ext cx="10800" cy="32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2A20AA3-960F-5FB1-3506-70BDD59AC8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13765" y="3162210"/>
                  <a:ext cx="136440" cy="128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8" name="TextBox 397">
            <a:extLst>
              <a:ext uri="{FF2B5EF4-FFF2-40B4-BE49-F238E27FC236}">
                <a16:creationId xmlns:a16="http://schemas.microsoft.com/office/drawing/2014/main" id="{CB1B2238-EE39-70F2-4947-2DFFA48548AB}"/>
              </a:ext>
            </a:extLst>
          </p:cNvPr>
          <p:cNvSpPr txBox="1"/>
          <p:nvPr/>
        </p:nvSpPr>
        <p:spPr>
          <a:xfrm>
            <a:off x="13560" y="3177560"/>
            <a:ext cx="9061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﻿</a:t>
            </a:r>
          </a:p>
          <a:p>
            <a:r>
              <a:rPr lang="vi-VN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Giải</a:t>
            </a:r>
          </a:p>
          <a:p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Trong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ba tứ giác ở Hình 15, </a:t>
            </a:r>
            <a:r>
              <a:rPr lang="vi-VN" sz="1600" dirty="0">
                <a:solidFill>
                  <a:srgbClr val="FF0000"/>
                </a:solidFill>
                <a:latin typeface="Montserrat" panose="00000500000000000000" pitchFamily="2" charset="0"/>
              </a:rPr>
              <a:t>chỉ có tứ giác GHIK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luôn </a:t>
            </a:r>
            <a:r>
              <a:rPr lang="vi-VN" sz="1600" dirty="0">
                <a:solidFill>
                  <a:srgbClr val="FF0000"/>
                </a:solidFill>
                <a:latin typeface="Montserrat" panose="00000500000000000000" pitchFamily="2" charset="0"/>
              </a:rPr>
              <a:t>nằm về một phía của đường thẳng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chứa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một cạnh bất kì của tứ giác đó nên tứ giác GHIK là tứ giác lồi.</a:t>
            </a:r>
          </a:p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GHIK có các cạnh là: GH, HI, IK,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KG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;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</a:t>
            </a:r>
            <a:r>
              <a:rPr lang="en-US" sz="1600" dirty="0" err="1" smtClean="0">
                <a:solidFill>
                  <a:srgbClr val="002060"/>
                </a:solidFill>
                <a:latin typeface="Montserrat" panose="00000500000000000000" pitchFamily="2" charset="0"/>
              </a:rPr>
              <a:t>đỉnh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là: G, H, I,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K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;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góc là: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350861"/>
              </p:ext>
            </p:extLst>
          </p:nvPr>
        </p:nvGraphicFramePr>
        <p:xfrm>
          <a:off x="7278688" y="4145466"/>
          <a:ext cx="1003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40" imgW="723600" imgH="279360" progId="Equation.DSMT4">
                  <p:embed/>
                </p:oleObj>
              </mc:Choice>
              <mc:Fallback>
                <p:oleObj name="Equation" r:id="rId40" imgW="723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278688" y="4145466"/>
                        <a:ext cx="100330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07BB33B1-494E-FB2E-D4F8-8537AF11FBF7}"/>
              </a:ext>
            </a:extLst>
          </p:cNvPr>
          <p:cNvGrpSpPr/>
          <p:nvPr/>
        </p:nvGrpSpPr>
        <p:grpSpPr>
          <a:xfrm>
            <a:off x="2421202" y="1711270"/>
            <a:ext cx="4807606" cy="1621440"/>
            <a:chOff x="3332532" y="986131"/>
            <a:chExt cx="5783349" cy="21651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B54A979-EE39-4B00-7849-ADC18AD6B00E}"/>
                </a:ext>
              </a:extLst>
            </p:cNvPr>
            <p:cNvGrpSpPr/>
            <p:nvPr/>
          </p:nvGrpSpPr>
          <p:grpSpPr>
            <a:xfrm>
              <a:off x="3332532" y="986131"/>
              <a:ext cx="5783349" cy="1844193"/>
              <a:chOff x="3332532" y="986131"/>
              <a:chExt cx="5783349" cy="184419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CAC85F-6590-9917-0160-FBCA8141C1B5}"/>
                  </a:ext>
                </a:extLst>
              </p:cNvPr>
              <p:cNvGrpSpPr/>
              <p:nvPr/>
            </p:nvGrpSpPr>
            <p:grpSpPr>
              <a:xfrm>
                <a:off x="3332532" y="1002620"/>
                <a:ext cx="1720747" cy="1660511"/>
                <a:chOff x="2638435" y="1063958"/>
                <a:chExt cx="1720747" cy="1660511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D55705A-23D1-AF10-83A9-957CD3C430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51272" y="1498059"/>
                  <a:ext cx="582578" cy="96136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35E3CDF-1300-835E-9A4E-C6702D7F8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15772" y="1380762"/>
                  <a:ext cx="535500" cy="106966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A62228C2-580D-538C-7BA9-F5B8E2E21F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18845" y="1375113"/>
                  <a:ext cx="646437" cy="23270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955E64A4-C65B-4009-B153-F9B6317FE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65282" y="1498059"/>
                  <a:ext cx="468568" cy="10976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5168287-CD6F-81AD-A2A9-0CE0FB568151}"/>
                    </a:ext>
                  </a:extLst>
                </p:cNvPr>
                <p:cNvSpPr txBox="1"/>
                <p:nvPr/>
              </p:nvSpPr>
              <p:spPr>
                <a:xfrm>
                  <a:off x="2638435" y="1144666"/>
                  <a:ext cx="2888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A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261A32F-4088-54F9-2E31-3702935E7B0D}"/>
                    </a:ext>
                  </a:extLst>
                </p:cNvPr>
                <p:cNvSpPr txBox="1"/>
                <p:nvPr/>
              </p:nvSpPr>
              <p:spPr>
                <a:xfrm>
                  <a:off x="3528922" y="1063958"/>
                  <a:ext cx="2824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B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D48AFEC-46B1-23F0-1EC5-87892F8A7FB2}"/>
                    </a:ext>
                  </a:extLst>
                </p:cNvPr>
                <p:cNvSpPr txBox="1"/>
                <p:nvPr/>
              </p:nvSpPr>
              <p:spPr>
                <a:xfrm>
                  <a:off x="4078336" y="1316947"/>
                  <a:ext cx="2808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C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9FF5F8D-CC88-7B06-4FD4-398412FB9621}"/>
                    </a:ext>
                  </a:extLst>
                </p:cNvPr>
                <p:cNvSpPr txBox="1"/>
                <p:nvPr/>
              </p:nvSpPr>
              <p:spPr>
                <a:xfrm>
                  <a:off x="3418875" y="2416692"/>
                  <a:ext cx="2952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D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A74EEA6-0171-5DB8-974E-D3D4515FBC2B}"/>
                  </a:ext>
                </a:extLst>
              </p:cNvPr>
              <p:cNvGrpSpPr/>
              <p:nvPr/>
            </p:nvGrpSpPr>
            <p:grpSpPr>
              <a:xfrm>
                <a:off x="5245230" y="986131"/>
                <a:ext cx="1324490" cy="1844193"/>
                <a:chOff x="5245230" y="986131"/>
                <a:chExt cx="1324490" cy="1844193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1773550-8529-84F6-9353-34FC49F5B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41146" y="1237143"/>
                  <a:ext cx="18315" cy="135690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65AC995-5804-B009-CC63-5C7C3BEA7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8729" y="2242362"/>
                  <a:ext cx="820732" cy="34092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F3A30BD-638A-3848-557F-A784B01BE1CD}"/>
                    </a:ext>
                  </a:extLst>
                </p:cNvPr>
                <p:cNvSpPr txBox="1"/>
                <p:nvPr/>
              </p:nvSpPr>
              <p:spPr>
                <a:xfrm>
                  <a:off x="5245230" y="2112913"/>
                  <a:ext cx="29848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G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57BDA42-9535-208B-F753-32C9F7245B09}"/>
                    </a:ext>
                  </a:extLst>
                </p:cNvPr>
                <p:cNvSpPr txBox="1"/>
                <p:nvPr/>
              </p:nvSpPr>
              <p:spPr>
                <a:xfrm>
                  <a:off x="5407714" y="1181173"/>
                  <a:ext cx="2968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H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BF2C2CE-4639-0A37-C18F-1A38979A286B}"/>
                    </a:ext>
                  </a:extLst>
                </p:cNvPr>
                <p:cNvSpPr txBox="1"/>
                <p:nvPr/>
              </p:nvSpPr>
              <p:spPr>
                <a:xfrm>
                  <a:off x="6340170" y="986131"/>
                  <a:ext cx="2295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I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E94B63F-B573-8291-C297-5B5B7D151385}"/>
                    </a:ext>
                  </a:extLst>
                </p:cNvPr>
                <p:cNvSpPr txBox="1"/>
                <p:nvPr/>
              </p:nvSpPr>
              <p:spPr>
                <a:xfrm>
                  <a:off x="6280591" y="2522547"/>
                  <a:ext cx="2776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K</a:t>
                  </a:r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872D17CF-394D-03B8-7E53-A4D8453FB1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8214" y="1237687"/>
                  <a:ext cx="551757" cy="29201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6F5A2F9-3D42-7278-3673-5D65D7D605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33236" y="1529701"/>
                  <a:ext cx="244978" cy="7126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6155FDD-A9A0-FC6F-C73D-A2E5BDBF5B19}"/>
                  </a:ext>
                </a:extLst>
              </p:cNvPr>
              <p:cNvGrpSpPr/>
              <p:nvPr/>
            </p:nvGrpSpPr>
            <p:grpSpPr>
              <a:xfrm>
                <a:off x="6928972" y="1122545"/>
                <a:ext cx="2186909" cy="1619985"/>
                <a:chOff x="6614315" y="1108482"/>
                <a:chExt cx="2186909" cy="1619985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150E266-B34E-4B8F-A424-28F8E707F4A6}"/>
                    </a:ext>
                  </a:extLst>
                </p:cNvPr>
                <p:cNvSpPr txBox="1"/>
                <p:nvPr/>
              </p:nvSpPr>
              <p:spPr>
                <a:xfrm>
                  <a:off x="6614315" y="1108482"/>
                  <a:ext cx="3385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M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B364B32-C514-E687-C9FB-562DE73D38DE}"/>
                    </a:ext>
                  </a:extLst>
                </p:cNvPr>
                <p:cNvSpPr txBox="1"/>
                <p:nvPr/>
              </p:nvSpPr>
              <p:spPr>
                <a:xfrm>
                  <a:off x="8501142" y="1824851"/>
                  <a:ext cx="3000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N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9073936-9A29-F1C1-E179-DFA44F39032C}"/>
                    </a:ext>
                  </a:extLst>
                </p:cNvPr>
                <p:cNvSpPr txBox="1"/>
                <p:nvPr/>
              </p:nvSpPr>
              <p:spPr>
                <a:xfrm>
                  <a:off x="6903585" y="2420690"/>
                  <a:ext cx="2808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P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5721B6A-8AF0-F69A-C7C9-E88E42BA1E57}"/>
                    </a:ext>
                  </a:extLst>
                </p:cNvPr>
                <p:cNvSpPr txBox="1"/>
                <p:nvPr/>
              </p:nvSpPr>
              <p:spPr>
                <a:xfrm>
                  <a:off x="6877929" y="1719147"/>
                  <a:ext cx="304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Q</a:t>
                  </a: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3124555-B592-FFBF-F58E-79C96952F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94360" y="1426471"/>
                  <a:ext cx="1520591" cy="55559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BD4F66-3FC4-E1F7-B65E-542BDB56A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94360" y="1426471"/>
                  <a:ext cx="396641" cy="52021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F10F896-1E7C-321F-0B51-DCFF3E5C91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94360" y="1946689"/>
                  <a:ext cx="396641" cy="4867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4FE3521-9DC5-89E6-CF8C-CF46AE5B19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94360" y="1982067"/>
                  <a:ext cx="1520591" cy="4513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6BB39F-D48F-B7C3-2BCF-3B7AA19BE60E}"/>
                </a:ext>
              </a:extLst>
            </p:cNvPr>
            <p:cNvSpPr txBox="1"/>
            <p:nvPr/>
          </p:nvSpPr>
          <p:spPr>
            <a:xfrm>
              <a:off x="5979334" y="2874232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i="1" dirty="0">
                  <a:solidFill>
                    <a:srgbClr val="0070C0"/>
                  </a:solidFill>
                </a:rPr>
                <a:t>Hình 15</a:t>
              </a:r>
              <a:endParaRPr lang="en-US" sz="12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2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3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056100" y="1739050"/>
            <a:ext cx="2595000" cy="16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3726180" y="1543050"/>
            <a:ext cx="4659537" cy="21982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TỔNG</a:t>
            </a:r>
            <a:r>
              <a:rPr lang="vi-VN" sz="4400" dirty="0"/>
              <a:t> </a:t>
            </a:r>
            <a:r>
              <a:rPr lang="en-US" sz="4400" dirty="0"/>
              <a:t>CÁC GÓC</a:t>
            </a:r>
            <a:r>
              <a:rPr lang="vi-VN" sz="4400" dirty="0"/>
              <a:t> </a:t>
            </a:r>
            <a:r>
              <a:rPr lang="en-US" sz="4400" dirty="0"/>
              <a:t>CỦA MỘT</a:t>
            </a:r>
            <a:r>
              <a:rPr lang="vi-VN" sz="4400" dirty="0"/>
              <a:t/>
            </a:r>
            <a:br>
              <a:rPr lang="vi-VN" sz="4400" dirty="0"/>
            </a:br>
            <a:r>
              <a:rPr lang="en-US" sz="4400" dirty="0"/>
              <a:t> TỨ GIÁC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7949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341" y="1306579"/>
            <a:ext cx="2350736" cy="1833065"/>
          </a:xfrm>
          <a:prstGeom prst="rect">
            <a:avLst/>
          </a:prstGeom>
        </p:spPr>
      </p:pic>
      <p:sp>
        <p:nvSpPr>
          <p:cNvPr id="540" name="Google Shape;540;p4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TỔNG CÁC GÓC CỦA MỘT TỨ GIÁC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1EF664-3967-CE3C-05C2-6FF57654E713}"/>
                  </a:ext>
                </a:extLst>
              </p14:cNvPr>
              <p14:cNvContentPartPr/>
              <p14:nvPr/>
            </p14:nvContentPartPr>
            <p14:xfrm>
              <a:off x="6906180" y="1265100"/>
              <a:ext cx="620640" cy="144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1EF664-3967-CE3C-05C2-6FF57654E7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3180" y="1202460"/>
                <a:ext cx="74628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oogle Shape;14037;p71">
            <a:extLst>
              <a:ext uri="{FF2B5EF4-FFF2-40B4-BE49-F238E27FC236}">
                <a16:creationId xmlns:a16="http://schemas.microsoft.com/office/drawing/2014/main" id="{B1B13043-9496-48F7-EFF1-4AA06DB18BC3}"/>
              </a:ext>
            </a:extLst>
          </p:cNvPr>
          <p:cNvGrpSpPr/>
          <p:nvPr/>
        </p:nvGrpSpPr>
        <p:grpSpPr>
          <a:xfrm>
            <a:off x="402824" y="281075"/>
            <a:ext cx="511575" cy="572700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6" name="Google Shape;14038;p71">
              <a:extLst>
                <a:ext uri="{FF2B5EF4-FFF2-40B4-BE49-F238E27FC236}">
                  <a16:creationId xmlns:a16="http://schemas.microsoft.com/office/drawing/2014/main" id="{4D98C37F-7836-0632-FFC8-74C4F1C59AF1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4039;p71">
              <a:extLst>
                <a:ext uri="{FF2B5EF4-FFF2-40B4-BE49-F238E27FC236}">
                  <a16:creationId xmlns:a16="http://schemas.microsoft.com/office/drawing/2014/main" id="{C7ED38CA-44E1-783D-D2DA-9D216258B4F4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40;p71">
              <a:extLst>
                <a:ext uri="{FF2B5EF4-FFF2-40B4-BE49-F238E27FC236}">
                  <a16:creationId xmlns:a16="http://schemas.microsoft.com/office/drawing/2014/main" id="{F383809F-53B9-4FEC-0062-75F7C5D37657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7E774CC-1770-E7F4-AF36-DABD2C975116}"/>
              </a:ext>
            </a:extLst>
          </p:cNvPr>
          <p:cNvSpPr txBox="1"/>
          <p:nvPr/>
        </p:nvSpPr>
        <p:spPr>
          <a:xfrm>
            <a:off x="281940" y="1265100"/>
            <a:ext cx="6667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HĐ3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: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Quan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sát tứ giác ABCD ở Hình 16, đường chéo AC chia nó thành hai tam giác ABC và ACD.</a:t>
            </a:r>
          </a:p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a)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Gọi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và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lần lượt là tổng các góc của tam giác ABC và tam giác ACD. Tổng 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bằng bao nhiêu độ?</a:t>
            </a:r>
          </a:p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b) Gọi T là tổng các góc của tứ giác ABCD. </a:t>
            </a:r>
            <a:endParaRPr lang="en-US" sz="1800" dirty="0" smtClean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So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sánh T với 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C98A1-B540-B267-F80C-66882EBB5071}"/>
              </a:ext>
            </a:extLst>
          </p:cNvPr>
          <p:cNvSpPr txBox="1"/>
          <p:nvPr/>
        </p:nvSpPr>
        <p:spPr>
          <a:xfrm>
            <a:off x="281940" y="904342"/>
            <a:ext cx="3922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Montserrat" panose="00000500000000000000" pitchFamily="2" charset="0"/>
              </a:rPr>
              <a:t>HOẠT ĐỘNG NHÓM</a:t>
            </a:r>
            <a:endParaRPr lang="en-U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C42CBB3E-E1A1-3F47-1A4A-1072658E429B}"/>
              </a:ext>
            </a:extLst>
          </p:cNvPr>
          <p:cNvSpPr/>
          <p:nvPr/>
        </p:nvSpPr>
        <p:spPr>
          <a:xfrm rot="16200000">
            <a:off x="2560519" y="1418942"/>
            <a:ext cx="680172" cy="412157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5EE8F-6C69-F0B4-8188-9C79E9BAA759}"/>
              </a:ext>
            </a:extLst>
          </p:cNvPr>
          <p:cNvSpPr txBox="1"/>
          <p:nvPr/>
        </p:nvSpPr>
        <p:spPr>
          <a:xfrm>
            <a:off x="946375" y="3135316"/>
            <a:ext cx="4015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u="sng" dirty="0">
                <a:solidFill>
                  <a:srgbClr val="002060"/>
                </a:solidFill>
                <a:latin typeface="Montserrat" panose="00000500000000000000" pitchFamily="2" charset="0"/>
              </a:rPr>
              <a:t>Nhận xét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: Tổng các góc của một tứ giác là 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3" name="Google Shape;13659;p70">
            <a:extLst>
              <a:ext uri="{FF2B5EF4-FFF2-40B4-BE49-F238E27FC236}">
                <a16:creationId xmlns:a16="http://schemas.microsoft.com/office/drawing/2014/main" id="{11892267-6D9B-36B8-B5F1-A06D3EDC6797}"/>
              </a:ext>
            </a:extLst>
          </p:cNvPr>
          <p:cNvGrpSpPr/>
          <p:nvPr/>
        </p:nvGrpSpPr>
        <p:grpSpPr>
          <a:xfrm>
            <a:off x="257776" y="3109062"/>
            <a:ext cx="502169" cy="615794"/>
            <a:chOff x="3086313" y="2877049"/>
            <a:chExt cx="320143" cy="392581"/>
          </a:xfrm>
        </p:grpSpPr>
        <p:sp>
          <p:nvSpPr>
            <p:cNvPr id="14" name="Google Shape;13660;p70">
              <a:extLst>
                <a:ext uri="{FF2B5EF4-FFF2-40B4-BE49-F238E27FC236}">
                  <a16:creationId xmlns:a16="http://schemas.microsoft.com/office/drawing/2014/main" id="{55BA33BB-AF18-1466-1577-DD13F62139EE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61;p70">
              <a:extLst>
                <a:ext uri="{FF2B5EF4-FFF2-40B4-BE49-F238E27FC236}">
                  <a16:creationId xmlns:a16="http://schemas.microsoft.com/office/drawing/2014/main" id="{A5AF7E45-2D4C-638F-D9E4-B8789E9CDC85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662;p70">
              <a:extLst>
                <a:ext uri="{FF2B5EF4-FFF2-40B4-BE49-F238E27FC236}">
                  <a16:creationId xmlns:a16="http://schemas.microsoft.com/office/drawing/2014/main" id="{2691C81C-15A6-0785-6D5A-E63205D918EB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63;p70">
              <a:extLst>
                <a:ext uri="{FF2B5EF4-FFF2-40B4-BE49-F238E27FC236}">
                  <a16:creationId xmlns:a16="http://schemas.microsoft.com/office/drawing/2014/main" id="{766765B1-FE20-AE67-5C99-300DE4DC7933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64;p70">
              <a:extLst>
                <a:ext uri="{FF2B5EF4-FFF2-40B4-BE49-F238E27FC236}">
                  <a16:creationId xmlns:a16="http://schemas.microsoft.com/office/drawing/2014/main" id="{07D824C7-E95F-8D1C-AA86-8EA9A2F0A210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65;p70">
              <a:extLst>
                <a:ext uri="{FF2B5EF4-FFF2-40B4-BE49-F238E27FC236}">
                  <a16:creationId xmlns:a16="http://schemas.microsoft.com/office/drawing/2014/main" id="{097A5CC0-BFA0-018A-942E-045577C6AEC7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66;p70">
              <a:extLst>
                <a:ext uri="{FF2B5EF4-FFF2-40B4-BE49-F238E27FC236}">
                  <a16:creationId xmlns:a16="http://schemas.microsoft.com/office/drawing/2014/main" id="{338C559B-4B64-5934-59E1-C9EE9970016A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67;p70">
              <a:extLst>
                <a:ext uri="{FF2B5EF4-FFF2-40B4-BE49-F238E27FC236}">
                  <a16:creationId xmlns:a16="http://schemas.microsoft.com/office/drawing/2014/main" id="{29C4FA7B-C58F-3073-A87B-EDDE64A02D45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68;p70">
              <a:extLst>
                <a:ext uri="{FF2B5EF4-FFF2-40B4-BE49-F238E27FC236}">
                  <a16:creationId xmlns:a16="http://schemas.microsoft.com/office/drawing/2014/main" id="{9BC6FE73-C6F2-84D4-4ED6-5D33BD7DCACC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69;p70">
              <a:extLst>
                <a:ext uri="{FF2B5EF4-FFF2-40B4-BE49-F238E27FC236}">
                  <a16:creationId xmlns:a16="http://schemas.microsoft.com/office/drawing/2014/main" id="{F8BAED3C-45C0-6295-BCAA-ABC8E987D416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70;p70">
              <a:extLst>
                <a:ext uri="{FF2B5EF4-FFF2-40B4-BE49-F238E27FC236}">
                  <a16:creationId xmlns:a16="http://schemas.microsoft.com/office/drawing/2014/main" id="{D28AD6F0-0E9E-FA07-357F-612AA9DEA732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71;p70">
              <a:extLst>
                <a:ext uri="{FF2B5EF4-FFF2-40B4-BE49-F238E27FC236}">
                  <a16:creationId xmlns:a16="http://schemas.microsoft.com/office/drawing/2014/main" id="{BBE0CD35-1608-DEA8-8498-E8B8099FBE47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E732A61-7990-2B3B-F2F2-337248F3D055}"/>
              </a:ext>
            </a:extLst>
          </p:cNvPr>
          <p:cNvSpPr txBox="1"/>
          <p:nvPr/>
        </p:nvSpPr>
        <p:spPr>
          <a:xfrm>
            <a:off x="1163553" y="3940240"/>
            <a:ext cx="5534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Chẳng hạn, với tứ giác ABCD (Hình 17) ta có:</a:t>
            </a:r>
            <a:b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        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7" name="Google Shape;13442;p70">
            <a:extLst>
              <a:ext uri="{FF2B5EF4-FFF2-40B4-BE49-F238E27FC236}">
                <a16:creationId xmlns:a16="http://schemas.microsoft.com/office/drawing/2014/main" id="{511FE1FF-CEF0-5731-968B-AC00C10F87AA}"/>
              </a:ext>
            </a:extLst>
          </p:cNvPr>
          <p:cNvGrpSpPr/>
          <p:nvPr/>
        </p:nvGrpSpPr>
        <p:grpSpPr>
          <a:xfrm>
            <a:off x="495169" y="3940240"/>
            <a:ext cx="539881" cy="516489"/>
            <a:chOff x="3950316" y="3820307"/>
            <a:chExt cx="369805" cy="353782"/>
          </a:xfrm>
        </p:grpSpPr>
        <p:sp>
          <p:nvSpPr>
            <p:cNvPr id="28" name="Google Shape;13443;p70">
              <a:extLst>
                <a:ext uri="{FF2B5EF4-FFF2-40B4-BE49-F238E27FC236}">
                  <a16:creationId xmlns:a16="http://schemas.microsoft.com/office/drawing/2014/main" id="{16E1EF05-B26A-8748-C851-8B699522AA1E}"/>
                </a:ext>
              </a:extLst>
            </p:cNvPr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444;p70">
              <a:extLst>
                <a:ext uri="{FF2B5EF4-FFF2-40B4-BE49-F238E27FC236}">
                  <a16:creationId xmlns:a16="http://schemas.microsoft.com/office/drawing/2014/main" id="{EFB89A46-58A3-AB2B-B8A7-F91AAC2D7F40}"/>
                </a:ext>
              </a:extLst>
            </p:cNvPr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445;p70">
              <a:extLst>
                <a:ext uri="{FF2B5EF4-FFF2-40B4-BE49-F238E27FC236}">
                  <a16:creationId xmlns:a16="http://schemas.microsoft.com/office/drawing/2014/main" id="{08D0FE6A-F0CA-3688-7CF5-4BE2B7793CD4}"/>
                </a:ext>
              </a:extLst>
            </p:cNvPr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46;p70">
              <a:extLst>
                <a:ext uri="{FF2B5EF4-FFF2-40B4-BE49-F238E27FC236}">
                  <a16:creationId xmlns:a16="http://schemas.microsoft.com/office/drawing/2014/main" id="{3BDFEC65-6316-2599-F042-947E1ABDD9E1}"/>
                </a:ext>
              </a:extLst>
            </p:cNvPr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887" y="3153673"/>
            <a:ext cx="2355643" cy="1618017"/>
          </a:xfrm>
          <a:prstGeom prst="rect">
            <a:avLst/>
          </a:prstGeom>
        </p:spPr>
      </p:pic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43057"/>
              </p:ext>
            </p:extLst>
          </p:nvPr>
        </p:nvGraphicFramePr>
        <p:xfrm>
          <a:off x="1163553" y="4239157"/>
          <a:ext cx="25003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Equation" r:id="rId8" imgW="1536480" imgH="253800" progId="Equation.DSMT4">
                  <p:embed/>
                </p:oleObj>
              </mc:Choice>
              <mc:Fallback>
                <p:oleObj name="Equation" r:id="rId8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3553" y="4239157"/>
                        <a:ext cx="2500313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65793"/>
              </p:ext>
            </p:extLst>
          </p:nvPr>
        </p:nvGraphicFramePr>
        <p:xfrm>
          <a:off x="4114800" y="2209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Equation" r:id="rId10" imgW="914400" imgH="216000" progId="Equation.DSMT4">
                  <p:embed/>
                </p:oleObj>
              </mc:Choice>
              <mc:Fallback>
                <p:oleObj name="Equation" r:id="rId10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388409"/>
              </p:ext>
            </p:extLst>
          </p:nvPr>
        </p:nvGraphicFramePr>
        <p:xfrm>
          <a:off x="1759308" y="3389758"/>
          <a:ext cx="552712" cy="3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Equation" r:id="rId12" imgW="368280" imgH="228600" progId="Equation.DSMT4">
                  <p:embed/>
                </p:oleObj>
              </mc:Choice>
              <mc:Fallback>
                <p:oleObj name="Equation" r:id="rId12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59308" y="3389758"/>
                        <a:ext cx="552712" cy="34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04242"/>
              </p:ext>
            </p:extLst>
          </p:nvPr>
        </p:nvGraphicFramePr>
        <p:xfrm>
          <a:off x="2434207" y="2085443"/>
          <a:ext cx="1122015" cy="36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" name="Equation" r:id="rId14" imgW="469800" imgH="241200" progId="Equation.DSMT4">
                  <p:embed/>
                </p:oleObj>
              </mc:Choice>
              <mc:Fallback>
                <p:oleObj name="Equation" r:id="rId14" imgW="469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34207" y="2085443"/>
                        <a:ext cx="1122015" cy="364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1267"/>
              </p:ext>
            </p:extLst>
          </p:nvPr>
        </p:nvGraphicFramePr>
        <p:xfrm>
          <a:off x="1679139" y="1823457"/>
          <a:ext cx="1603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" name="Equation" r:id="rId16" imgW="177480" imgH="241200" progId="Equation.DSMT4">
                  <p:embed/>
                </p:oleObj>
              </mc:Choice>
              <mc:Fallback>
                <p:oleObj name="Equation" r:id="rId16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79139" y="1823457"/>
                        <a:ext cx="160338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48712"/>
              </p:ext>
            </p:extLst>
          </p:nvPr>
        </p:nvGraphicFramePr>
        <p:xfrm>
          <a:off x="1095374" y="1816450"/>
          <a:ext cx="250205" cy="36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name="Equation" r:id="rId18" imgW="164880" imgH="241200" progId="Equation.DSMT4">
                  <p:embed/>
                </p:oleObj>
              </mc:Choice>
              <mc:Fallback>
                <p:oleObj name="Equation" r:id="rId18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95374" y="1816450"/>
                        <a:ext cx="250205" cy="36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484801"/>
              </p:ext>
            </p:extLst>
          </p:nvPr>
        </p:nvGraphicFramePr>
        <p:xfrm>
          <a:off x="2101134" y="2626047"/>
          <a:ext cx="1117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Equation" r:id="rId20" imgW="1117600" imgH="362019" progId="Equation.DSMT4">
                  <p:embed/>
                </p:oleObj>
              </mc:Choice>
              <mc:Fallback>
                <p:oleObj name="Equation" r:id="rId20" imgW="1117600" imgH="3620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01134" y="2626047"/>
                        <a:ext cx="11176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/>
      <p:bldP spid="9" grpId="0"/>
      <p:bldP spid="10" grpId="0"/>
      <p:bldP spid="11" grpId="0" animBg="1"/>
      <p:bldP spid="1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28;p45">
            <a:extLst>
              <a:ext uri="{FF2B5EF4-FFF2-40B4-BE49-F238E27FC236}">
                <a16:creationId xmlns:a16="http://schemas.microsoft.com/office/drawing/2014/main" id="{0312AD52-8EDA-7148-F9D2-CF2335E258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210" y="1369125"/>
            <a:ext cx="8069580" cy="18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4800" dirty="0"/>
              <a:t>HOẠT ĐỘNG </a:t>
            </a:r>
            <a:br>
              <a:rPr lang="vi-VN" sz="4800" dirty="0"/>
            </a:br>
            <a:r>
              <a:rPr lang="vi-VN" sz="4800" dirty="0"/>
              <a:t>LUYỆN </a:t>
            </a:r>
            <a:r>
              <a:rPr lang="vi-VN" sz="4800" dirty="0" smtClean="0"/>
              <a:t>TẬP</a:t>
            </a:r>
            <a:r>
              <a:rPr lang="en-US" sz="4800" dirty="0" smtClean="0"/>
              <a:t>-</a:t>
            </a:r>
            <a:r>
              <a:rPr lang="vi-VN" sz="4800" dirty="0" smtClean="0"/>
              <a:t>CỦNG </a:t>
            </a:r>
            <a:r>
              <a:rPr lang="vi-VN" sz="4800" dirty="0"/>
              <a:t>CỐ 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408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HOẠT ĐỘNG NHÓM</a:t>
            </a:r>
            <a:endParaRPr dirty="0"/>
          </a:p>
        </p:txBody>
      </p:sp>
      <p:grpSp>
        <p:nvGrpSpPr>
          <p:cNvPr id="5" name="Google Shape;14037;p71">
            <a:extLst>
              <a:ext uri="{FF2B5EF4-FFF2-40B4-BE49-F238E27FC236}">
                <a16:creationId xmlns:a16="http://schemas.microsoft.com/office/drawing/2014/main" id="{B1B13043-9496-48F7-EFF1-4AA06DB18BC3}"/>
              </a:ext>
            </a:extLst>
          </p:cNvPr>
          <p:cNvGrpSpPr/>
          <p:nvPr/>
        </p:nvGrpSpPr>
        <p:grpSpPr>
          <a:xfrm>
            <a:off x="402824" y="281075"/>
            <a:ext cx="511575" cy="572700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6" name="Google Shape;14038;p71">
              <a:extLst>
                <a:ext uri="{FF2B5EF4-FFF2-40B4-BE49-F238E27FC236}">
                  <a16:creationId xmlns:a16="http://schemas.microsoft.com/office/drawing/2014/main" id="{4D98C37F-7836-0632-FFC8-74C4F1C59AF1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039;p71">
              <a:extLst>
                <a:ext uri="{FF2B5EF4-FFF2-40B4-BE49-F238E27FC236}">
                  <a16:creationId xmlns:a16="http://schemas.microsoft.com/office/drawing/2014/main" id="{C7ED38CA-44E1-783D-D2DA-9D216258B4F4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40;p71">
              <a:extLst>
                <a:ext uri="{FF2B5EF4-FFF2-40B4-BE49-F238E27FC236}">
                  <a16:creationId xmlns:a16="http://schemas.microsoft.com/office/drawing/2014/main" id="{F383809F-53B9-4FEC-0062-75F7C5D37657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5D481E9-AE54-50CA-9E99-6AC01630F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52086"/>
              </p:ext>
            </p:extLst>
          </p:nvPr>
        </p:nvGraphicFramePr>
        <p:xfrm>
          <a:off x="6629400" y="154686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154686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C1659F1F-1E62-79ED-1404-391A682B3EB5}"/>
              </a:ext>
            </a:extLst>
          </p:cNvPr>
          <p:cNvSpPr txBox="1"/>
          <p:nvPr/>
        </p:nvSpPr>
        <p:spPr>
          <a:xfrm>
            <a:off x="3596641" y="1842220"/>
            <a:ext cx="425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                </a:t>
            </a:r>
            <a:r>
              <a:rPr lang="vi-VN" sz="2000" dirty="0" smtClean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</a:t>
            </a:r>
            <a:r>
              <a:rPr lang="vi-VN" sz="2000" i="1" dirty="0" smtClean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( </a:t>
            </a:r>
            <a:r>
              <a:rPr lang="vi-VN" sz="2000" i="1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định lý)</a:t>
            </a:r>
          </a:p>
          <a:p>
            <a:endParaRPr lang="en-US" sz="2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CDBC7B-1C4E-6D89-9F5F-04A1245D1A51}"/>
              </a:ext>
            </a:extLst>
          </p:cNvPr>
          <p:cNvSpPr txBox="1"/>
          <p:nvPr/>
        </p:nvSpPr>
        <p:spPr>
          <a:xfrm>
            <a:off x="3657599" y="3167299"/>
            <a:ext cx="177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Vậy  </a:t>
            </a:r>
            <a:endParaRPr lang="en-US" sz="2000" b="1" dirty="0">
              <a:solidFill>
                <a:srgbClr val="FFC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80F03C-944D-7AFA-B021-D4A0A0DD3CB7}"/>
              </a:ext>
            </a:extLst>
          </p:cNvPr>
          <p:cNvSpPr txBox="1"/>
          <p:nvPr/>
        </p:nvSpPr>
        <p:spPr>
          <a:xfrm>
            <a:off x="3346958" y="1380555"/>
            <a:ext cx="3922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latin typeface="Montserrat" panose="00000500000000000000" pitchFamily="2" charset="0"/>
              </a:rPr>
              <a:t>ét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ABCD: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8C6301-30BA-F400-7130-01B38A8564FC}"/>
              </a:ext>
            </a:extLst>
          </p:cNvPr>
          <p:cNvSpPr txBox="1"/>
          <p:nvPr/>
        </p:nvSpPr>
        <p:spPr>
          <a:xfrm>
            <a:off x="3596640" y="2272536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Nên</a:t>
            </a:r>
            <a:endParaRPr lang="en-US" sz="2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163212"/>
              </p:ext>
            </p:extLst>
          </p:nvPr>
        </p:nvGraphicFramePr>
        <p:xfrm>
          <a:off x="3774180" y="1778000"/>
          <a:ext cx="2536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6" imgW="1536480" imgH="253800" progId="Equation.DSMT4">
                  <p:embed/>
                </p:oleObj>
              </mc:Choice>
              <mc:Fallback>
                <p:oleObj name="Equation" r:id="rId6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4180" y="1778000"/>
                        <a:ext cx="25368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64531"/>
              </p:ext>
            </p:extLst>
          </p:nvPr>
        </p:nvGraphicFramePr>
        <p:xfrm>
          <a:off x="4337631" y="2243971"/>
          <a:ext cx="2427442" cy="39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Equation" r:id="rId8" imgW="1803240" imgH="253800" progId="Equation.DSMT4">
                  <p:embed/>
                </p:oleObj>
              </mc:Choice>
              <mc:Fallback>
                <p:oleObj name="Equation" r:id="rId8" imgW="1803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37631" y="2243971"/>
                        <a:ext cx="2427442" cy="39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7650"/>
              </p:ext>
            </p:extLst>
          </p:nvPr>
        </p:nvGraphicFramePr>
        <p:xfrm>
          <a:off x="4469330" y="2699656"/>
          <a:ext cx="3447005" cy="35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Equation" r:id="rId10" imgW="2207618" imgH="228481" progId="Equation.DSMT4">
                  <p:embed/>
                </p:oleObj>
              </mc:Choice>
              <mc:Fallback>
                <p:oleObj name="Equation" r:id="rId10" imgW="2207618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69330" y="2699656"/>
                        <a:ext cx="3447005" cy="35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739924"/>
              </p:ext>
            </p:extLst>
          </p:nvPr>
        </p:nvGraphicFramePr>
        <p:xfrm>
          <a:off x="4287546" y="3134702"/>
          <a:ext cx="953527" cy="35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Equation" r:id="rId12" imgW="608911" imgH="228481" progId="Equation.DSMT4">
                  <p:embed/>
                </p:oleObj>
              </mc:Choice>
              <mc:Fallback>
                <p:oleObj name="Equation" r:id="rId12" imgW="608911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87546" y="3134702"/>
                        <a:ext cx="953527" cy="357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4426"/>
            <a:ext cx="3310730" cy="2495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8066" y="939748"/>
            <a:ext cx="246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LUYỆN TẬP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1224" y="949325"/>
            <a:ext cx="31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Tìm x trong hình 18?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63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/>
      <p:bldP spid="37" grpId="0"/>
      <p:bldP spid="38" grpId="0"/>
      <p:bldP spid="41" grpId="0"/>
      <p:bldP spid="44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HOẠT ĐÔNG CẶP ĐÔI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pSp>
        <p:nvGrpSpPr>
          <p:cNvPr id="2" name="Google Shape;13999;p71">
            <a:extLst>
              <a:ext uri="{FF2B5EF4-FFF2-40B4-BE49-F238E27FC236}">
                <a16:creationId xmlns:a16="http://schemas.microsoft.com/office/drawing/2014/main" id="{6B59D5F8-8C54-48D3-FC59-1714B98B0093}"/>
              </a:ext>
            </a:extLst>
          </p:cNvPr>
          <p:cNvGrpSpPr/>
          <p:nvPr/>
        </p:nvGrpSpPr>
        <p:grpSpPr>
          <a:xfrm>
            <a:off x="311675" y="281075"/>
            <a:ext cx="572128" cy="572700"/>
            <a:chOff x="3094217" y="1976585"/>
            <a:chExt cx="350198" cy="350548"/>
          </a:xfrm>
          <a:solidFill>
            <a:schemeClr val="bg1"/>
          </a:solidFill>
        </p:grpSpPr>
        <p:sp>
          <p:nvSpPr>
            <p:cNvPr id="8" name="Google Shape;14000;p71">
              <a:extLst>
                <a:ext uri="{FF2B5EF4-FFF2-40B4-BE49-F238E27FC236}">
                  <a16:creationId xmlns:a16="http://schemas.microsoft.com/office/drawing/2014/main" id="{3FE9E1A3-3DC1-4C9E-28F9-8F4EF574E8C0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01;p71">
              <a:extLst>
                <a:ext uri="{FF2B5EF4-FFF2-40B4-BE49-F238E27FC236}">
                  <a16:creationId xmlns:a16="http://schemas.microsoft.com/office/drawing/2014/main" id="{23FBDEF5-D6CD-2BB5-E6BF-F420B54986CF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02;p71">
              <a:extLst>
                <a:ext uri="{FF2B5EF4-FFF2-40B4-BE49-F238E27FC236}">
                  <a16:creationId xmlns:a16="http://schemas.microsoft.com/office/drawing/2014/main" id="{F2F44AC8-7B65-9FC9-C480-F4AA35457245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03;p71">
              <a:extLst>
                <a:ext uri="{FF2B5EF4-FFF2-40B4-BE49-F238E27FC236}">
                  <a16:creationId xmlns:a16="http://schemas.microsoft.com/office/drawing/2014/main" id="{F2F10478-436A-A67D-6F89-A77F1F992DCB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04;p71">
              <a:extLst>
                <a:ext uri="{FF2B5EF4-FFF2-40B4-BE49-F238E27FC236}">
                  <a16:creationId xmlns:a16="http://schemas.microsoft.com/office/drawing/2014/main" id="{FA50B3C5-2351-8C15-DEC1-50A8B112B138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05;p71">
              <a:extLst>
                <a:ext uri="{FF2B5EF4-FFF2-40B4-BE49-F238E27FC236}">
                  <a16:creationId xmlns:a16="http://schemas.microsoft.com/office/drawing/2014/main" id="{497F5F11-719F-A604-E809-0A9DB31CF03D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06;p71">
              <a:extLst>
                <a:ext uri="{FF2B5EF4-FFF2-40B4-BE49-F238E27FC236}">
                  <a16:creationId xmlns:a16="http://schemas.microsoft.com/office/drawing/2014/main" id="{E7C42C71-03B8-91AF-1973-57CBE59A76E3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7;p71">
              <a:extLst>
                <a:ext uri="{FF2B5EF4-FFF2-40B4-BE49-F238E27FC236}">
                  <a16:creationId xmlns:a16="http://schemas.microsoft.com/office/drawing/2014/main" id="{0DE43B39-759C-DEE8-37A0-B34665692B4A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08;p71">
              <a:extLst>
                <a:ext uri="{FF2B5EF4-FFF2-40B4-BE49-F238E27FC236}">
                  <a16:creationId xmlns:a16="http://schemas.microsoft.com/office/drawing/2014/main" id="{D225A994-D2D5-24D6-E74B-AD20B90A79D7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09;p71">
              <a:extLst>
                <a:ext uri="{FF2B5EF4-FFF2-40B4-BE49-F238E27FC236}">
                  <a16:creationId xmlns:a16="http://schemas.microsoft.com/office/drawing/2014/main" id="{2BFD91AF-DFB5-F424-1392-2541156456B1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10;p71">
              <a:extLst>
                <a:ext uri="{FF2B5EF4-FFF2-40B4-BE49-F238E27FC236}">
                  <a16:creationId xmlns:a16="http://schemas.microsoft.com/office/drawing/2014/main" id="{F01F50AE-8654-97AC-7649-9BF91B08141F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11;p71">
              <a:extLst>
                <a:ext uri="{FF2B5EF4-FFF2-40B4-BE49-F238E27FC236}">
                  <a16:creationId xmlns:a16="http://schemas.microsoft.com/office/drawing/2014/main" id="{42857423-616C-7758-1406-EE605CE73FF8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12;p71">
              <a:extLst>
                <a:ext uri="{FF2B5EF4-FFF2-40B4-BE49-F238E27FC236}">
                  <a16:creationId xmlns:a16="http://schemas.microsoft.com/office/drawing/2014/main" id="{F7AB7828-EBE9-3D9C-4084-0AF7412F3B63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419127" y="1197037"/>
            <a:ext cx="8234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Montserrat" panose="00000500000000000000" pitchFamily="2" charset="0"/>
              </a:rPr>
              <a:t>Ví dụ 2: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MNPQ có số đo của M, N, P,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Q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lần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lượt là x, 2x, 3x và 4x. Tính số đo mỗi góc của tứ giác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MNP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Q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6A7C9-61C1-48EC-631C-5FA0DC779724}"/>
              </a:ext>
            </a:extLst>
          </p:cNvPr>
          <p:cNvSpPr txBox="1"/>
          <p:nvPr/>
        </p:nvSpPr>
        <p:spPr>
          <a:xfrm>
            <a:off x="419127" y="2438171"/>
            <a:ext cx="1123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          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</a:t>
            </a:r>
            <a:endParaRPr lang="vi-VN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Do đó:</a:t>
            </a:r>
            <a:endParaRPr lang="en-US" sz="2400" dirty="0"/>
          </a:p>
          <a:p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29494"/>
              </p:ext>
            </p:extLst>
          </p:nvPr>
        </p:nvGraphicFramePr>
        <p:xfrm>
          <a:off x="4206697" y="2752804"/>
          <a:ext cx="2781401" cy="48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" name="Equation" r:id="rId4" imgW="1617769" imgH="295046" progId="Equation.DSMT4">
                  <p:embed/>
                </p:oleObj>
              </mc:Choice>
              <mc:Fallback>
                <p:oleObj name="Equation" r:id="rId4" imgW="1617769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6697" y="2752804"/>
                        <a:ext cx="2781401" cy="48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579066"/>
              </p:ext>
            </p:extLst>
          </p:nvPr>
        </p:nvGraphicFramePr>
        <p:xfrm>
          <a:off x="1542818" y="3141427"/>
          <a:ext cx="3160066" cy="43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6" name="Equation" r:id="rId6" imgW="1655893" imgH="228481" progId="Equation.DSMT4">
                  <p:embed/>
                </p:oleObj>
              </mc:Choice>
              <mc:Fallback>
                <p:oleObj name="Equation" r:id="rId6" imgW="165589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2818" y="3141427"/>
                        <a:ext cx="3160066" cy="43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481761"/>
              </p:ext>
            </p:extLst>
          </p:nvPr>
        </p:nvGraphicFramePr>
        <p:xfrm>
          <a:off x="5359203" y="3156296"/>
          <a:ext cx="1393701" cy="40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" name="Equation" r:id="rId8" imgW="789822" imgH="228481" progId="Equation.DSMT4">
                  <p:embed/>
                </p:oleObj>
              </mc:Choice>
              <mc:Fallback>
                <p:oleObj name="Equation" r:id="rId8" imgW="789822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9203" y="3156296"/>
                        <a:ext cx="1393701" cy="409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25759"/>
              </p:ext>
            </p:extLst>
          </p:nvPr>
        </p:nvGraphicFramePr>
        <p:xfrm>
          <a:off x="1513862" y="3557384"/>
          <a:ext cx="1057048" cy="44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" name="Equation" r:id="rId10" imgW="542373" imgH="228481" progId="Equation.DSMT4">
                  <p:embed/>
                </p:oleObj>
              </mc:Choice>
              <mc:Fallback>
                <p:oleObj name="Equation" r:id="rId10" imgW="54237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3862" y="3557384"/>
                        <a:ext cx="1057048" cy="445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145681"/>
              </p:ext>
            </p:extLst>
          </p:nvPr>
        </p:nvGraphicFramePr>
        <p:xfrm>
          <a:off x="3590925" y="3971730"/>
          <a:ext cx="14398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" name="Equation" r:id="rId12" imgW="952200" imgH="279360" progId="Equation.DSMT4">
                  <p:embed/>
                </p:oleObj>
              </mc:Choice>
              <mc:Fallback>
                <p:oleObj name="Equation" r:id="rId12" imgW="952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0925" y="3971730"/>
                        <a:ext cx="1439863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840486"/>
              </p:ext>
            </p:extLst>
          </p:nvPr>
        </p:nvGraphicFramePr>
        <p:xfrm>
          <a:off x="5178258" y="3986811"/>
          <a:ext cx="1425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" name="Equation" r:id="rId14" imgW="1015920" imgH="279360" progId="Equation.DSMT4">
                  <p:embed/>
                </p:oleObj>
              </mc:Choice>
              <mc:Fallback>
                <p:oleObj name="Equation" r:id="rId14" imgW="1015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78258" y="3986811"/>
                        <a:ext cx="14255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29227"/>
              </p:ext>
            </p:extLst>
          </p:nvPr>
        </p:nvGraphicFramePr>
        <p:xfrm>
          <a:off x="3594100" y="4481513"/>
          <a:ext cx="16192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1" name="Equation" r:id="rId16" imgW="1041120" imgH="279360" progId="Equation.DSMT4">
                  <p:embed/>
                </p:oleObj>
              </mc:Choice>
              <mc:Fallback>
                <p:oleObj name="Equation" r:id="rId16" imgW="1041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94100" y="4481513"/>
                        <a:ext cx="1619250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66460"/>
              </p:ext>
            </p:extLst>
          </p:nvPr>
        </p:nvGraphicFramePr>
        <p:xfrm>
          <a:off x="5186363" y="4478918"/>
          <a:ext cx="1333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" name="Equation" r:id="rId18" imgW="1041120" imgH="291960" progId="Equation.DSMT4">
                  <p:embed/>
                </p:oleObj>
              </mc:Choice>
              <mc:Fallback>
                <p:oleObj name="Equation" r:id="rId18" imgW="1041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86363" y="4478918"/>
                        <a:ext cx="13335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19127" y="2309443"/>
            <a:ext cx="252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Giải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474" y="2755485"/>
            <a:ext cx="438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Trong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MNPQ, ta có 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        </a:t>
            </a:r>
            <a:endParaRPr lang="vi-VN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1474" y="3563042"/>
            <a:ext cx="121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Suy ra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599" y="4038999"/>
            <a:ext cx="32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Vậy tứ giác MNPQ có: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715374" y="3148973"/>
            <a:ext cx="69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hay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50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/>
      <p:bldP spid="37" grpId="0"/>
      <p:bldP spid="3" grpId="0"/>
      <p:bldP spid="30" grpId="0"/>
      <p:bldP spid="31" grpId="0"/>
      <p:bldP spid="38" grpId="0"/>
      <p:bldP spid="39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56499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1208047" y="884663"/>
            <a:ext cx="6727903" cy="3612995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Montserra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571" y="1630944"/>
            <a:ext cx="452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Montserrat"/>
              </a:rPr>
              <a:t>TRÒ CHƠI</a:t>
            </a:r>
            <a:endParaRPr lang="en-US" sz="4800" b="1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221" y="2461941"/>
            <a:ext cx="614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75C4C0"/>
                </a:solidFill>
                <a:latin typeface="Montserrat"/>
              </a:rPr>
              <a:t>“</a:t>
            </a:r>
            <a:r>
              <a:rPr lang="vi-VN" sz="4800" b="1" dirty="0">
                <a:solidFill>
                  <a:srgbClr val="002060"/>
                </a:solidFill>
                <a:latin typeface="Montserrat"/>
              </a:rPr>
              <a:t>ONG TÌM MẬT</a:t>
            </a:r>
            <a:r>
              <a:rPr lang="vi-VN" sz="4800" b="1" dirty="0">
                <a:solidFill>
                  <a:srgbClr val="75C4C0"/>
                </a:solidFill>
                <a:latin typeface="Montserrat"/>
              </a:rPr>
              <a:t>”</a:t>
            </a:r>
            <a:endParaRPr lang="en-US" sz="4800" b="1" dirty="0">
              <a:solidFill>
                <a:srgbClr val="75C4C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0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DF6F13-11DD-6E48-9141-5186E6306AD3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9144000" cy="514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673623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7321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9212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798868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461453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812626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114606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737341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94436599"/>
                    </a:ext>
                  </a:extLst>
                </a:gridCol>
              </a:tblGrid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52501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02996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67597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847971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59972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6876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04304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D2F282-6391-1D4A-8FF0-E4B3D7F70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99" y="463549"/>
            <a:ext cx="1282700" cy="128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4D981-8268-6B45-A8ED-18CE80F497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2" name="Happy Clappy 1min.mp3" descr="Happy Clappy 1min.mp3">
            <a:hlinkClick r:id="" action="ppaction://media"/>
            <a:extLst>
              <a:ext uri="{FF2B5EF4-FFF2-40B4-BE49-F238E27FC236}">
                <a16:creationId xmlns:a16="http://schemas.microsoft.com/office/drawing/2014/main" id="{8502B07B-EDC8-0943-896C-389F15367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82110" y="84224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916" y="344306"/>
            <a:ext cx="218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66453B"/>
                </a:solidFill>
                <a:latin typeface="+mj-lt"/>
              </a:rPr>
              <a:t>LUẬT CHƠI</a:t>
            </a:r>
            <a:endParaRPr lang="en-US" sz="2400" b="1" dirty="0">
              <a:solidFill>
                <a:srgbClr val="66453B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510" y="1127193"/>
            <a:ext cx="7145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latin typeface="+mj-lt"/>
              </a:rPr>
              <a:t>Chú ong ra ngoài kiếm mật. Hai đội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8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ck.wav"/>
          </p:stSnd>
        </p:sndAc>
      </p:transition>
    </mc:Choice>
    <mc:Fallback xmlns="">
      <p:transition spd="slow">
        <p:sndAc>
          <p:stSnd>
            <p:snd r:embed="rId2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11185 -4.8148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5 -0.00231 L 0.12695 -0.00208 C 0.13112 -0.00162 0.13542 -0.00115 0.13945 -4.81481E-6 C 0.14089 0.00047 0.14219 0.00186 0.14362 0.00255 C 0.14596 0.00348 0.14831 0.0044 0.15065 0.00487 C 0.15703 0.00672 0.17005 0.00996 0.17005 0.01019 C 0.18073 0.00903 0.19141 0.0088 0.20195 0.00741 C 0.20443 0.00718 0.20664 0.00394 0.20898 0.00487 C 0.21055 0.00579 0.21081 0.00996 0.21172 0.01227 C 0.21224 0.01621 0.21458 0.03149 0.21458 0.0345 C 0.21458 0.05672 0.21393 0.07894 0.21315 0.10116 C 0.21224 0.12663 0.21081 0.1426 0.20898 0.16528 C 0.21029 0.17686 0.21172 0.1882 0.21172 0.2 C 0.21172 0.22454 0.21081 0.24931 0.21029 0.27408 C 0.19831 0.2669 0.20195 0.26783 0.18529 0.26667 C 0.16732 0.26528 0.14922 0.26482 0.13112 0.26413 C 0.12695 0.26482 0.12279 0.26598 0.11862 0.26667 C 0.0918 0.27014 0.10286 0.26436 0.09089 0.27153 C 0.08607 0.26875 0.08568 0.27084 0.08815 0.26667 L 0.08815 0.2669 " pathEditMode="relative" rAng="0" ptsTypes="AAAAAAAAAAAAAAAAAAAA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9 0.28149 L 0.09089 0.28149 C 0.08997 0.28866 0.08919 0.2963 0.08815 0.30348 C 0.08737 0.30857 0.08542 0.31829 0.08542 0.31829 C 0.09258 0.36991 0.08529 0.31528 0.08815 0.45417 C 0.08828 0.4595 0.09023 0.47084 0.09089 0.47639 C 0.09141 0.48125 0.0918 0.48635 0.09232 0.49121 C 0.0918 0.51922 0.08997 0.54723 0.09089 0.57524 C 0.09102 0.57778 0.09362 0.57755 0.09505 0.57755 C 0.09648 0.57755 0.09779 0.57593 0.09922 0.57524 C 0.11198 0.58079 0.10286 0.57732 0.12695 0.58264 L 0.13815 0.58496 C 0.16354 0.5794 0.13216 0.58496 0.16732 0.58496 C 0.1793 0.58496 0.19128 0.58334 0.20339 0.58264 C 0.21354 0.58519 0.21302 0.59098 0.21302 0.58264 L 0.21302 0.58264 L 0.21302 0.58264 L 0.21302 0.58264 " pathEditMode="relative" ptsTypes="AAAAAAAAAAAAAAAAAA">
                                      <p:cBhvr>
                                        <p:cTn id="1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5801 L 0.23398 0.5801 C 0.23815 0.58172 0.24232 0.58311 0.24648 0.58519 C 0.24922 0.58635 0.25195 0.58866 0.25482 0.59005 L 0.26029 0.5926 C 0.27148 0.59167 0.28255 0.59144 0.29362 0.59005 C 0.29596 0.58982 0.29831 0.5882 0.30065 0.5875 C 0.30768 0.58519 0.31146 0.5845 0.31862 0.58264 L 0.32148 0.56783 C 0.32188 0.56528 0.32253 0.56297 0.32279 0.56042 C 0.32331 0.55718 0.32383 0.55371 0.32422 0.55047 C 0.32552 0.54005 0.32604 0.53403 0.32708 0.52338 C 0.33034 0.44746 0.32917 0.48542 0.32708 0.34815 C 0.32682 0.3382 0.325 0.30788 0.32422 0.2963 C 0.32383 0.29051 0.32318 0.28473 0.32279 0.27894 C 0.32227 0.27061 0.32188 0.2625 0.32148 0.25417 C 0.32188 0.24028 0.32227 0.22616 0.32279 0.21227 C 0.32318 0.20556 0.32409 0.19908 0.32422 0.1926 C 0.32461 0.17524 0.32422 0.15788 0.32422 0.14075 L 0.32422 0.14075 " pathEditMode="relative" ptsTypes="AAAAAAAAAAAAAAAAAAAA">
                                      <p:cBhvr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15 0.13565 L 0.33815 0.13565 C 0.35482 0.13241 0.35091 0.13172 0.37148 0.13565 C 0.37331 0.13612 0.37513 0.1375 0.37695 0.1382 C 0.38021 0.13913 0.38346 0.14005 0.38672 0.14075 C 0.39479 0.14213 0.41523 0.14468 0.42279 0.14561 L 0.53398 0.14306 C 0.54505 0.1426 0.55612 0.13936 0.56732 0.1382 L 0.59232 0.13565 L 0.61589 0.1382 C 0.62044 0.13889 0.62513 0.14005 0.62982 0.14075 C 0.63854 0.14167 0.6474 0.14213 0.65612 0.14306 L 0.67695 0.14561 C 0.71862 0.14931 0.71654 0.14815 0.76315 0.14815 L 0.76315 0.14815 " pathEditMode="relative" ptsTypes="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15 0.15857 L 0.76315 0.1588 C 0.76523 0.16991 0.76797 0.18125 0.76953 0.19306 C 0.76992 0.1963 0.77031 0.19954 0.7707 0.20301 C 0.77109 0.20533 0.77174 0.20788 0.77201 0.21042 C 0.77253 0.21436 0.77292 0.21852 0.77344 0.22269 C 0.77292 0.23913 0.77266 0.25556 0.77201 0.272 C 0.77188 0.27709 0.77096 0.28195 0.7707 0.28681 C 0.77018 0.29746 0.77005 0.30834 0.76953 0.31899 C 0.76914 0.32639 0.76862 0.3338 0.76823 0.34121 C 0.76771 0.35857 0.76758 0.3757 0.76693 0.39306 C 0.7668 0.39561 0.76706 0.4 0.76576 0.40047 C 0.76302 0.40116 0.76055 0.39723 0.75807 0.39561 C 0.75208 0.39167 0.7556 0.39352 0.74779 0.39051 L 0.66758 0.39306 C 0.66328 0.39329 0.6612 0.39584 0.65742 0.39792 C 0.65417 0.39977 0.64753 0.40278 0.64466 0.40301 C 0.62214 0.4044 0.59961 0.40463 0.57721 0.40533 C 0.56901 0.40463 0.56107 0.40417 0.55286 0.40301 C 0.54414 0.40139 0.5513 0.39815 0.54414 0.40301 C 0.5444 0.40857 0.54479 0.41436 0.54531 0.42014 C 0.54557 0.42362 0.54622 0.42663 0.54661 0.4301 C 0.54701 0.43588 0.5474 0.44167 0.54792 0.44746 C 0.5474 0.46389 0.54701 0.48033 0.54661 0.49676 C 0.54622 0.50579 0.54531 0.51482 0.54531 0.52385 C 0.54531 0.53056 0.54661 0.54375 0.54661 0.54399 L 0.54792 0.54375 " pathEditMode="relative" rAng="0" ptsTypes="AAAAAAAAAAAAAAAAAAAAAA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98 0.53565 L 0.55898 0.53588 C 0.56771 0.53496 0.57656 0.53334 0.58529 0.53334 C 0.59089 0.53334 0.59648 0.53496 0.60195 0.53565 L 0.62279 0.5382 L 0.67005 0.53565 L 0.73125 0.53334 C 0.73685 0.53288 0.74232 0.53172 0.74792 0.53079 C 0.75117 0.5301 0.75768 0.52848 0.75768 0.52871 L 0.75768 0.52848 " pathEditMode="relative" rAng="0" ptsTypes="AAAAA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DF6F13-11DD-6E48-9141-5186E6306AD3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9144000" cy="514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673623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7321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9212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798868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461453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812626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114606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737341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94436599"/>
                    </a:ext>
                  </a:extLst>
                </a:gridCol>
              </a:tblGrid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52501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02996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67597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847971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59972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6876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04304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D2F282-6391-1D4A-8FF0-E4B3D7F70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699" y="463549"/>
            <a:ext cx="1282700" cy="1282700"/>
          </a:xfrm>
          <a:prstGeom prst="rect">
            <a:avLst/>
          </a:prstGeom>
        </p:spPr>
      </p:pic>
      <p:pic>
        <p:nvPicPr>
          <p:cNvPr id="2052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9DE68C12-7E7F-D247-A9A0-DDD1847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27" y="1104898"/>
            <a:ext cx="6604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3FD66392-24E8-9949-8EC6-CBE8F619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508246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hlinkClick r:id="rId11" action="ppaction://hlinksldjump"/>
            <a:extLst>
              <a:ext uri="{FF2B5EF4-FFF2-40B4-BE49-F238E27FC236}">
                <a16:creationId xmlns:a16="http://schemas.microsoft.com/office/drawing/2014/main" id="{7CD24F8E-10AB-824E-9192-D97AE2E3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54" y="3560887"/>
            <a:ext cx="6350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hlinkClick r:id="rId13" action="ppaction://hlinksldjump"/>
            <a:extLst>
              <a:ext uri="{FF2B5EF4-FFF2-40B4-BE49-F238E27FC236}">
                <a16:creationId xmlns:a16="http://schemas.microsoft.com/office/drawing/2014/main" id="{CEBE25A9-0EAD-4F41-A862-2EA77307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56" y="1506900"/>
            <a:ext cx="622301" cy="6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hlinkClick r:id="rId15" action="ppaction://hlinksldjump"/>
            <a:extLst>
              <a:ext uri="{FF2B5EF4-FFF2-40B4-BE49-F238E27FC236}">
                <a16:creationId xmlns:a16="http://schemas.microsoft.com/office/drawing/2014/main" id="{62DA7FAD-5BF9-8440-ADDB-50E38450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79" y="3474425"/>
            <a:ext cx="635001" cy="6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7" action="ppaction://hlinksldjump"/>
            <a:extLst>
              <a:ext uri="{FF2B5EF4-FFF2-40B4-BE49-F238E27FC236}">
                <a16:creationId xmlns:a16="http://schemas.microsoft.com/office/drawing/2014/main" id="{E8347B98-5F22-264E-97D8-A5F7E03E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36223"/>
            <a:ext cx="6604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4D981-8268-6B45-A8ED-18CE80F49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2064" name="Picture 16" descr="Honey Jar | Honey jar, Honey, Jar">
            <a:hlinkClick r:id="rId20" action="ppaction://hlinksldjump"/>
            <a:extLst>
              <a:ext uri="{FF2B5EF4-FFF2-40B4-BE49-F238E27FC236}">
                <a16:creationId xmlns:a16="http://schemas.microsoft.com/office/drawing/2014/main" id="{CF10C1F7-10A3-EB40-87F0-5814DEABB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8" y="341483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2805E51A-F106-A146-9073-EFBF35C5560E}"/>
              </a:ext>
            </a:extLst>
          </p:cNvPr>
          <p:cNvSpPr/>
          <p:nvPr/>
        </p:nvSpPr>
        <p:spPr>
          <a:xfrm>
            <a:off x="8095456" y="2699726"/>
            <a:ext cx="977900" cy="774699"/>
          </a:xfrm>
          <a:prstGeom prst="wedgeEllipseCallout">
            <a:avLst>
              <a:gd name="adj1" fmla="val -44210"/>
              <a:gd name="adj2" fmla="val 70697"/>
            </a:avLst>
          </a:prstGeom>
          <a:solidFill>
            <a:srgbClr val="66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latin typeface="SVN-Androgyne" panose="02040603050506020204" pitchFamily="18" charset="0"/>
              </a:rPr>
              <a:t>Chiến</a:t>
            </a:r>
            <a:r>
              <a:rPr lang="en-US" sz="1500" dirty="0">
                <a:latin typeface="SVN-Androgyne" panose="02040603050506020204" pitchFamily="18" charset="0"/>
              </a:rPr>
              <a:t> </a:t>
            </a:r>
            <a:r>
              <a:rPr lang="en-US" sz="1500" dirty="0" err="1">
                <a:latin typeface="SVN-Androgyne" panose="02040603050506020204" pitchFamily="18" charset="0"/>
              </a:rPr>
              <a:t>thắng</a:t>
            </a:r>
            <a:r>
              <a:rPr lang="en-US" sz="1500" dirty="0">
                <a:latin typeface="SVN-Androgyne" panose="02040603050506020204" pitchFamily="18" charset="0"/>
              </a:rPr>
              <a:t>!</a:t>
            </a:r>
          </a:p>
        </p:txBody>
      </p:sp>
      <p:pic>
        <p:nvPicPr>
          <p:cNvPr id="2" name="Happy Clappy 1min.mp3" descr="Happy Clappy 1min.mp3">
            <a:hlinkClick r:id="" action="ppaction://media"/>
            <a:extLst>
              <a:ext uri="{FF2B5EF4-FFF2-40B4-BE49-F238E27FC236}">
                <a16:creationId xmlns:a16="http://schemas.microsoft.com/office/drawing/2014/main" id="{8502B07B-EDC8-0943-896C-389F15367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82110" y="842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ck.wav"/>
          </p:stSnd>
        </p:sndAc>
      </p:transition>
    </mc:Choice>
    <mc:Fallback xmlns="">
      <p:transition spd="slow">
        <p:sndAc>
          <p:stSnd>
            <p:snd r:embed="rId2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11185 -4.8148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5 -0.00231 L 0.12695 -0.00208 C 0.13112 -0.00162 0.13542 -0.00115 0.13945 -4.81481E-6 C 0.14089 0.00047 0.14219 0.00186 0.14362 0.00255 C 0.14596 0.00348 0.14831 0.0044 0.15065 0.00487 C 0.15703 0.00672 0.17005 0.00996 0.17005 0.01019 C 0.18073 0.00903 0.19141 0.0088 0.20195 0.00741 C 0.20443 0.00718 0.20664 0.00394 0.20898 0.00487 C 0.21055 0.00579 0.21081 0.00996 0.21172 0.01227 C 0.21224 0.01621 0.21458 0.03149 0.21458 0.0345 C 0.21458 0.05672 0.21393 0.07894 0.21315 0.10116 C 0.21224 0.12663 0.21081 0.1426 0.20898 0.16528 C 0.21029 0.17686 0.21172 0.1882 0.21172 0.2 C 0.21172 0.22454 0.21081 0.24931 0.21029 0.27408 C 0.19831 0.2669 0.20195 0.26783 0.18529 0.26667 C 0.16732 0.26528 0.14922 0.26482 0.13112 0.26413 C 0.12695 0.26482 0.12279 0.26598 0.11862 0.26667 C 0.0918 0.27014 0.10286 0.26436 0.09089 0.27153 C 0.08607 0.26875 0.08568 0.27084 0.08815 0.26667 L 0.08815 0.2669 " pathEditMode="relative" rAng="0" ptsTypes="AAAAAAAAAAAAAAAAAAAA">
                                      <p:cBhvr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9 0.28149 L 0.09089 0.28149 C 0.08997 0.28866 0.08919 0.2963 0.08815 0.30348 C 0.08737 0.30857 0.08542 0.31829 0.08542 0.31829 C 0.09258 0.36991 0.08529 0.31528 0.08815 0.45417 C 0.08828 0.4595 0.09023 0.47084 0.09089 0.47639 C 0.09141 0.48125 0.0918 0.48635 0.09232 0.49121 C 0.0918 0.51922 0.08997 0.54723 0.09089 0.57524 C 0.09102 0.57778 0.09362 0.57755 0.09505 0.57755 C 0.09648 0.57755 0.09779 0.57593 0.09922 0.57524 C 0.11198 0.58079 0.10286 0.57732 0.12695 0.58264 L 0.13815 0.58496 C 0.16354 0.5794 0.13216 0.58496 0.16732 0.58496 C 0.1793 0.58496 0.19128 0.58334 0.20339 0.58264 C 0.21354 0.58519 0.21302 0.59098 0.21302 0.58264 L 0.21302 0.58264 L 0.21302 0.58264 L 0.21302 0.58264 " pathEditMode="relative" ptsTypes="AAAAAAAAAAAAAAAAAA">
                                      <p:cBhvr>
                                        <p:cTn id="2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5801 L 0.23398 0.5801 C 0.23815 0.58172 0.24232 0.58311 0.24648 0.58519 C 0.24922 0.58635 0.25195 0.58866 0.25482 0.59005 L 0.26029 0.5926 C 0.27148 0.59167 0.28255 0.59144 0.29362 0.59005 C 0.29596 0.58982 0.29831 0.5882 0.30065 0.5875 C 0.30768 0.58519 0.31146 0.5845 0.31862 0.58264 L 0.32148 0.56783 C 0.32188 0.56528 0.32253 0.56297 0.32279 0.56042 C 0.32331 0.55718 0.32383 0.55371 0.32422 0.55047 C 0.32552 0.54005 0.32604 0.53403 0.32708 0.52338 C 0.33034 0.44746 0.32917 0.48542 0.32708 0.34815 C 0.32682 0.3382 0.325 0.30788 0.32422 0.2963 C 0.32383 0.29051 0.32318 0.28473 0.32279 0.27894 C 0.32227 0.27061 0.32188 0.2625 0.32148 0.25417 C 0.32188 0.24028 0.32227 0.22616 0.32279 0.21227 C 0.32318 0.20556 0.32409 0.19908 0.32422 0.1926 C 0.32461 0.17524 0.32422 0.15788 0.32422 0.14075 L 0.32422 0.14075 " pathEditMode="relative" ptsTypes="AAAAAAAAAAAAAAAAAA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15 0.13565 L 0.33815 0.13565 C 0.35482 0.13241 0.35091 0.13172 0.37148 0.13565 C 0.37331 0.13612 0.37513 0.1375 0.37695 0.1382 C 0.38021 0.13913 0.38346 0.14005 0.38672 0.14075 C 0.39479 0.14213 0.41523 0.14468 0.42279 0.14561 L 0.53398 0.14306 C 0.54505 0.1426 0.55612 0.13936 0.56732 0.1382 L 0.59232 0.13565 L 0.61589 0.1382 C 0.62044 0.13889 0.62513 0.14005 0.62982 0.14075 C 0.63854 0.14167 0.6474 0.14213 0.65612 0.14306 L 0.67695 0.14561 C 0.71862 0.14931 0.71654 0.14815 0.76315 0.14815 L 0.76315 0.14815 " pathEditMode="relative" ptsTypes="AAAAAAAAAAAAA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15 0.15857 L 0.76315 0.1588 C 0.76523 0.16991 0.76797 0.18125 0.76953 0.19306 C 0.76992 0.1963 0.77031 0.19954 0.7707 0.20301 C 0.77109 0.20533 0.77174 0.20788 0.77201 0.21042 C 0.77253 0.21436 0.77292 0.21852 0.77344 0.22269 C 0.77292 0.23913 0.77266 0.25556 0.77201 0.272 C 0.77188 0.27709 0.77096 0.28195 0.7707 0.28681 C 0.77018 0.29746 0.77005 0.30834 0.76953 0.31899 C 0.76914 0.32639 0.76862 0.3338 0.76823 0.34121 C 0.76771 0.35857 0.76758 0.3757 0.76693 0.39306 C 0.7668 0.39561 0.76706 0.4 0.76576 0.40047 C 0.76302 0.40116 0.76055 0.39723 0.75807 0.39561 C 0.75208 0.39167 0.7556 0.39352 0.74779 0.39051 L 0.66758 0.39306 C 0.66328 0.39329 0.6612 0.39584 0.65742 0.39792 C 0.65417 0.39977 0.64753 0.40278 0.64466 0.40301 C 0.62214 0.4044 0.59961 0.40463 0.57721 0.40533 C 0.56901 0.40463 0.56107 0.40417 0.55286 0.40301 C 0.54414 0.40139 0.5513 0.39815 0.54414 0.40301 C 0.5444 0.40857 0.54479 0.41436 0.54531 0.42014 C 0.54557 0.42362 0.54622 0.42663 0.54661 0.4301 C 0.54701 0.43588 0.5474 0.44167 0.54792 0.44746 C 0.5474 0.46389 0.54701 0.48033 0.54661 0.49676 C 0.54622 0.50579 0.54531 0.51482 0.54531 0.52385 C 0.54531 0.53056 0.54661 0.54375 0.54661 0.54399 L 0.54792 0.54375 " pathEditMode="relative" rAng="0" ptsTypes="AAAAAAAAAAAAAAAAAAAAAAAAA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98 0.53565 L 0.55898 0.53588 C 0.56771 0.53496 0.57656 0.53334 0.58529 0.53334 C 0.59089 0.53334 0.59648 0.53496 0.60195 0.53565 L 0.62279 0.5382 L 0.67005 0.53565 L 0.73125 0.53334 C 0.73685 0.53288 0.74232 0.53172 0.74792 0.53079 C 0.75117 0.5301 0.75768 0.52848 0.75768 0.52871 L 0.75768 0.52848 " pathEditMode="relative" rAng="0" ptsTypes="AAAAAAAA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4"/>
          <p:cNvGrpSpPr/>
          <p:nvPr/>
        </p:nvGrpSpPr>
        <p:grpSpPr>
          <a:xfrm>
            <a:off x="6980442" y="1405392"/>
            <a:ext cx="1307918" cy="1527593"/>
            <a:chOff x="238125" y="1617275"/>
            <a:chExt cx="1090750" cy="1273950"/>
          </a:xfrm>
        </p:grpSpPr>
        <p:sp>
          <p:nvSpPr>
            <p:cNvPr id="240" name="Google Shape;240;p34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 CHÚ </a:t>
            </a:r>
            <a:r>
              <a:rPr lang="en-US" dirty="0" smtClean="0"/>
              <a:t>THÍCH</a:t>
            </a:r>
            <a:endParaRPr dirty="0"/>
          </a:p>
        </p:txBody>
      </p:sp>
      <p:grpSp>
        <p:nvGrpSpPr>
          <p:cNvPr id="243" name="Google Shape;243;p34"/>
          <p:cNvGrpSpPr/>
          <p:nvPr/>
        </p:nvGrpSpPr>
        <p:grpSpPr>
          <a:xfrm>
            <a:off x="1071348" y="1380868"/>
            <a:ext cx="1307918" cy="1527593"/>
            <a:chOff x="238125" y="1617275"/>
            <a:chExt cx="1090750" cy="1273950"/>
          </a:xfrm>
        </p:grpSpPr>
        <p:sp>
          <p:nvSpPr>
            <p:cNvPr id="244" name="Google Shape;244;p34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34"/>
          <p:cNvGrpSpPr/>
          <p:nvPr/>
        </p:nvGrpSpPr>
        <p:grpSpPr>
          <a:xfrm>
            <a:off x="4007278" y="1412698"/>
            <a:ext cx="1307918" cy="1527593"/>
            <a:chOff x="238125" y="1617275"/>
            <a:chExt cx="1090750" cy="1273950"/>
          </a:xfrm>
        </p:grpSpPr>
        <p:sp>
          <p:nvSpPr>
            <p:cNvPr id="247" name="Google Shape;247;p34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34"/>
          <p:cNvSpPr txBox="1">
            <a:spLocks noGrp="1"/>
          </p:cNvSpPr>
          <p:nvPr>
            <p:ph type="subTitle" idx="1"/>
          </p:nvPr>
        </p:nvSpPr>
        <p:spPr>
          <a:xfrm>
            <a:off x="859595" y="3345579"/>
            <a:ext cx="1790773" cy="625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HOẠT </a:t>
            </a:r>
            <a:r>
              <a:rPr lang="en-US" dirty="0"/>
              <a:t>Đ</a:t>
            </a:r>
            <a:r>
              <a:rPr lang="vi-VN" dirty="0" smtClean="0"/>
              <a:t>ỘNG </a:t>
            </a:r>
            <a:r>
              <a:rPr lang="vi-VN" dirty="0"/>
              <a:t>CÁ NHÂN</a:t>
            </a:r>
            <a:endParaRPr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3"/>
          </p:nvPr>
        </p:nvSpPr>
        <p:spPr>
          <a:xfrm>
            <a:off x="6632353" y="3298831"/>
            <a:ext cx="2003729" cy="625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HOẠT DỘNG NHÓM</a:t>
            </a:r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5"/>
          </p:nvPr>
        </p:nvSpPr>
        <p:spPr>
          <a:xfrm>
            <a:off x="3770954" y="3253104"/>
            <a:ext cx="1780413" cy="732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HOẠT ĐỘNG GHÉP ĐÔI</a:t>
            </a:r>
          </a:p>
        </p:txBody>
      </p:sp>
      <p:grpSp>
        <p:nvGrpSpPr>
          <p:cNvPr id="11" name="Google Shape;14521;p71">
            <a:extLst>
              <a:ext uri="{FF2B5EF4-FFF2-40B4-BE49-F238E27FC236}">
                <a16:creationId xmlns:a16="http://schemas.microsoft.com/office/drawing/2014/main" id="{8A19EAF1-429C-7B57-6D4F-05737D30D770}"/>
              </a:ext>
            </a:extLst>
          </p:cNvPr>
          <p:cNvGrpSpPr/>
          <p:nvPr/>
        </p:nvGrpSpPr>
        <p:grpSpPr>
          <a:xfrm>
            <a:off x="1463957" y="1681893"/>
            <a:ext cx="522547" cy="697695"/>
            <a:chOff x="903530" y="3806125"/>
            <a:chExt cx="264550" cy="353222"/>
          </a:xfrm>
          <a:solidFill>
            <a:schemeClr val="bg1"/>
          </a:solidFill>
        </p:grpSpPr>
        <p:sp>
          <p:nvSpPr>
            <p:cNvPr id="12" name="Google Shape;14522;p71">
              <a:extLst>
                <a:ext uri="{FF2B5EF4-FFF2-40B4-BE49-F238E27FC236}">
                  <a16:creationId xmlns:a16="http://schemas.microsoft.com/office/drawing/2014/main" id="{8EE31B7B-E2DC-7B5D-2CF7-3DE85FE22813}"/>
                </a:ext>
              </a:extLst>
            </p:cNvPr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523;p71">
              <a:extLst>
                <a:ext uri="{FF2B5EF4-FFF2-40B4-BE49-F238E27FC236}">
                  <a16:creationId xmlns:a16="http://schemas.microsoft.com/office/drawing/2014/main" id="{7EF317E1-4920-F2B7-D1B5-42E94E8C70A4}"/>
                </a:ext>
              </a:extLst>
            </p:cNvPr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24;p71">
              <a:extLst>
                <a:ext uri="{FF2B5EF4-FFF2-40B4-BE49-F238E27FC236}">
                  <a16:creationId xmlns:a16="http://schemas.microsoft.com/office/drawing/2014/main" id="{EBDD21E3-B7F8-3A29-DB8D-152D1DD84BC3}"/>
                </a:ext>
              </a:extLst>
            </p:cNvPr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25;p71">
              <a:extLst>
                <a:ext uri="{FF2B5EF4-FFF2-40B4-BE49-F238E27FC236}">
                  <a16:creationId xmlns:a16="http://schemas.microsoft.com/office/drawing/2014/main" id="{89FE2DD0-8754-590E-B5AB-54956AD3C9F3}"/>
                </a:ext>
              </a:extLst>
            </p:cNvPr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3999;p71">
            <a:extLst>
              <a:ext uri="{FF2B5EF4-FFF2-40B4-BE49-F238E27FC236}">
                <a16:creationId xmlns:a16="http://schemas.microsoft.com/office/drawing/2014/main" id="{65318A7C-7449-58D6-583A-BD1C50D1CB17}"/>
              </a:ext>
            </a:extLst>
          </p:cNvPr>
          <p:cNvGrpSpPr/>
          <p:nvPr/>
        </p:nvGrpSpPr>
        <p:grpSpPr>
          <a:xfrm>
            <a:off x="4378674" y="1763632"/>
            <a:ext cx="572128" cy="572700"/>
            <a:chOff x="3094217" y="1976585"/>
            <a:chExt cx="350198" cy="350548"/>
          </a:xfrm>
          <a:solidFill>
            <a:schemeClr val="bg1"/>
          </a:solidFill>
        </p:grpSpPr>
        <p:sp>
          <p:nvSpPr>
            <p:cNvPr id="17" name="Google Shape;14000;p71">
              <a:extLst>
                <a:ext uri="{FF2B5EF4-FFF2-40B4-BE49-F238E27FC236}">
                  <a16:creationId xmlns:a16="http://schemas.microsoft.com/office/drawing/2014/main" id="{9FBD5303-1FD2-4A29-3D87-8DBD5E362259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1;p71">
              <a:extLst>
                <a:ext uri="{FF2B5EF4-FFF2-40B4-BE49-F238E27FC236}">
                  <a16:creationId xmlns:a16="http://schemas.microsoft.com/office/drawing/2014/main" id="{EF58A6BF-BC0C-F39E-787E-E527BC69A1AF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02;p71">
              <a:extLst>
                <a:ext uri="{FF2B5EF4-FFF2-40B4-BE49-F238E27FC236}">
                  <a16:creationId xmlns:a16="http://schemas.microsoft.com/office/drawing/2014/main" id="{3D6CA00F-342A-A70B-7FA2-865F1327E1AA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03;p71">
              <a:extLst>
                <a:ext uri="{FF2B5EF4-FFF2-40B4-BE49-F238E27FC236}">
                  <a16:creationId xmlns:a16="http://schemas.microsoft.com/office/drawing/2014/main" id="{30927229-DBB4-7A52-EEAC-FF2D57DF705C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04;p71">
              <a:extLst>
                <a:ext uri="{FF2B5EF4-FFF2-40B4-BE49-F238E27FC236}">
                  <a16:creationId xmlns:a16="http://schemas.microsoft.com/office/drawing/2014/main" id="{2A1390A6-92EF-9AEE-9965-7073C40B786F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05;p71">
              <a:extLst>
                <a:ext uri="{FF2B5EF4-FFF2-40B4-BE49-F238E27FC236}">
                  <a16:creationId xmlns:a16="http://schemas.microsoft.com/office/drawing/2014/main" id="{B737AE29-DF78-E26A-CECE-0E32935E7E94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06;p71">
              <a:extLst>
                <a:ext uri="{FF2B5EF4-FFF2-40B4-BE49-F238E27FC236}">
                  <a16:creationId xmlns:a16="http://schemas.microsoft.com/office/drawing/2014/main" id="{B19677A5-1E7A-416F-C0D4-918AD561DBAB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07;p71">
              <a:extLst>
                <a:ext uri="{FF2B5EF4-FFF2-40B4-BE49-F238E27FC236}">
                  <a16:creationId xmlns:a16="http://schemas.microsoft.com/office/drawing/2014/main" id="{D07A48D0-6535-5D24-A408-B93D2DC92958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008;p71">
              <a:extLst>
                <a:ext uri="{FF2B5EF4-FFF2-40B4-BE49-F238E27FC236}">
                  <a16:creationId xmlns:a16="http://schemas.microsoft.com/office/drawing/2014/main" id="{AEEFC342-4A8B-D678-16EA-F848E5D5BC84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009;p71">
              <a:extLst>
                <a:ext uri="{FF2B5EF4-FFF2-40B4-BE49-F238E27FC236}">
                  <a16:creationId xmlns:a16="http://schemas.microsoft.com/office/drawing/2014/main" id="{916B742C-899B-BD3A-CB01-9FEDE1A8615E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10;p71">
              <a:extLst>
                <a:ext uri="{FF2B5EF4-FFF2-40B4-BE49-F238E27FC236}">
                  <a16:creationId xmlns:a16="http://schemas.microsoft.com/office/drawing/2014/main" id="{C84B133D-2AEE-2C7E-5BA1-8A9FC0892B95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011;p71">
              <a:extLst>
                <a:ext uri="{FF2B5EF4-FFF2-40B4-BE49-F238E27FC236}">
                  <a16:creationId xmlns:a16="http://schemas.microsoft.com/office/drawing/2014/main" id="{D7C9F01F-8555-82E3-551E-0691A2478011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012;p71">
              <a:extLst>
                <a:ext uri="{FF2B5EF4-FFF2-40B4-BE49-F238E27FC236}">
                  <a16:creationId xmlns:a16="http://schemas.microsoft.com/office/drawing/2014/main" id="{2A9F2154-EA7B-8F68-D622-042530DE23FF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4037;p71">
            <a:extLst>
              <a:ext uri="{FF2B5EF4-FFF2-40B4-BE49-F238E27FC236}">
                <a16:creationId xmlns:a16="http://schemas.microsoft.com/office/drawing/2014/main" id="{A8C68CD2-D253-3BE8-018C-873047D858D5}"/>
              </a:ext>
            </a:extLst>
          </p:cNvPr>
          <p:cNvGrpSpPr/>
          <p:nvPr/>
        </p:nvGrpSpPr>
        <p:grpSpPr>
          <a:xfrm>
            <a:off x="7363329" y="1701018"/>
            <a:ext cx="504990" cy="624807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31" name="Google Shape;14038;p71">
              <a:extLst>
                <a:ext uri="{FF2B5EF4-FFF2-40B4-BE49-F238E27FC236}">
                  <a16:creationId xmlns:a16="http://schemas.microsoft.com/office/drawing/2014/main" id="{DF27002D-21C5-12FE-668B-DFDB2B8CA0F8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039;p71">
              <a:extLst>
                <a:ext uri="{FF2B5EF4-FFF2-40B4-BE49-F238E27FC236}">
                  <a16:creationId xmlns:a16="http://schemas.microsoft.com/office/drawing/2014/main" id="{483BB090-D63C-91CD-B75A-6177F04CFC90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040;p71">
              <a:extLst>
                <a:ext uri="{FF2B5EF4-FFF2-40B4-BE49-F238E27FC236}">
                  <a16:creationId xmlns:a16="http://schemas.microsoft.com/office/drawing/2014/main" id="{36199D21-F6DC-D2CB-5A0E-690519FBD40E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49" grpId="0" build="p"/>
      <p:bldP spid="251" grpId="0" build="p"/>
      <p:bldP spid="25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r>
              <a:rPr lang="vi-VN" sz="1500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2726479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897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5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855407" y="440988"/>
            <a:ext cx="6876105" cy="1475442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1896452" y="501688"/>
              <a:ext cx="5416517" cy="1600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</a:t>
              </a:r>
              <a:r>
                <a:rPr lang="en-US" sz="2400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 giác ABCD 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ì                                    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 bao nhiêu độ?</a:t>
              </a:r>
              <a:endPara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defTabSz="685800">
                <a:buClrTx/>
              </a:pPr>
              <a:endParaRPr lang="en-US" sz="2400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03958"/>
              </p:ext>
            </p:extLst>
          </p:nvPr>
        </p:nvGraphicFramePr>
        <p:xfrm>
          <a:off x="4650577" y="747056"/>
          <a:ext cx="133945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11" imgW="927000" imgH="253800" progId="Equation.DSMT4">
                  <p:embed/>
                </p:oleObj>
              </mc:Choice>
              <mc:Fallback>
                <p:oleObj name="Equation" r:id="rId11" imgW="92700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50577" y="747056"/>
                        <a:ext cx="133945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44319"/>
              </p:ext>
            </p:extLst>
          </p:nvPr>
        </p:nvGraphicFramePr>
        <p:xfrm>
          <a:off x="6430101" y="769417"/>
          <a:ext cx="661988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13" imgW="469800" imgH="241200" progId="Equation.DSMT4">
                  <p:embed/>
                </p:oleObj>
              </mc:Choice>
              <mc:Fallback>
                <p:oleObj name="Equation" r:id="rId13" imgW="46980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30101" y="769417"/>
                        <a:ext cx="661988" cy="339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08021"/>
              </p:ext>
            </p:extLst>
          </p:nvPr>
        </p:nvGraphicFramePr>
        <p:xfrm>
          <a:off x="3689747" y="2088356"/>
          <a:ext cx="4714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15" imgW="279360" imgH="228600" progId="Equation.DSMT4">
                  <p:embed/>
                </p:oleObj>
              </mc:Choice>
              <mc:Fallback>
                <p:oleObj name="Equation" r:id="rId15" imgW="27936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89747" y="2088356"/>
                        <a:ext cx="4714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52838" y="2788444"/>
          <a:ext cx="616744" cy="39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17" imgW="355320" imgH="228600" progId="Equation.DSMT4">
                  <p:embed/>
                </p:oleObj>
              </mc:Choice>
              <mc:Fallback>
                <p:oleObj name="Equation" r:id="rId17" imgW="35532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52838" y="2788444"/>
                        <a:ext cx="616744" cy="39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80223" y="3554016"/>
          <a:ext cx="578644" cy="35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19" imgW="368280" imgH="228600" progId="Equation.DSMT4">
                  <p:embed/>
                </p:oleObj>
              </mc:Choice>
              <mc:Fallback>
                <p:oleObj name="Equation" r:id="rId19" imgW="36828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80223" y="3554016"/>
                        <a:ext cx="578644" cy="35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89748" y="4316017"/>
          <a:ext cx="602456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21" imgW="368280" imgH="228600" progId="Equation.DSMT4">
                  <p:embed/>
                </p:oleObj>
              </mc:Choice>
              <mc:Fallback>
                <p:oleObj name="Equation" r:id="rId21" imgW="3682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89748" y="4316017"/>
                        <a:ext cx="602456" cy="37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1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95452" y="191550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95452" y="3537453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95452" y="2726479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95452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4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385651" y="21643"/>
            <a:ext cx="5703668" cy="1923584"/>
            <a:chOff x="1432986" y="-9539"/>
            <a:chExt cx="6411947" cy="2564779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-9539"/>
              <a:ext cx="6411947" cy="2564779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088689" y="625254"/>
              <a:ext cx="5059227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  <a:r>
                <a:rPr lang="vi-VN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Có hay không một tứ giác có 2 góc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tù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6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4061744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0" y="3473532"/>
            <a:ext cx="4061745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0" y="4246066"/>
            <a:ext cx="4061746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2740400"/>
            <a:ext cx="4061744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4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074740" y="12700"/>
            <a:ext cx="5649562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353734" y="761998"/>
              <a:ext cx="4580469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hay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đều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nhọn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5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73080" y="2733043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73080" y="1977712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73080" y="3488375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73080" y="4243707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4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554091" y="19739"/>
            <a:ext cx="5381156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121307" y="761998"/>
              <a:ext cx="5122606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hay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9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58241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2726479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8976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58241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5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825910" y="12700"/>
            <a:ext cx="6880123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1813815" y="534508"/>
              <a:ext cx="5584109" cy="1600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Nếu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nhau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thì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 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79620"/>
              </p:ext>
            </p:extLst>
          </p:nvPr>
        </p:nvGraphicFramePr>
        <p:xfrm>
          <a:off x="2817830" y="829057"/>
          <a:ext cx="612061" cy="34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11" imgW="355320" imgH="228600" progId="Equation.DSMT4">
                  <p:embed/>
                </p:oleObj>
              </mc:Choice>
              <mc:Fallback>
                <p:oleObj name="Equation" r:id="rId11" imgW="35532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7830" y="829057"/>
                        <a:ext cx="612061" cy="343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60497" y="2054325"/>
          <a:ext cx="681806" cy="36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0497" y="2054325"/>
                        <a:ext cx="681806" cy="36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60496" y="2810568"/>
          <a:ext cx="589275" cy="37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15" imgW="355320" imgH="228600" progId="Equation.DSMT4">
                  <p:embed/>
                </p:oleObj>
              </mc:Choice>
              <mc:Fallback>
                <p:oleObj name="Equation" r:id="rId15" imgW="35532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60496" y="2810568"/>
                        <a:ext cx="589275" cy="378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60496" y="3564245"/>
          <a:ext cx="589275" cy="36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17" imgW="368280" imgH="228600" progId="Equation.DSMT4">
                  <p:embed/>
                </p:oleObj>
              </mc:Choice>
              <mc:Fallback>
                <p:oleObj name="Equation" r:id="rId17" imgW="3682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60496" y="3564245"/>
                        <a:ext cx="589275" cy="365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4132060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3880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1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2695873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5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071301" y="-11278"/>
            <a:ext cx="6318240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399639" y="434012"/>
              <a:ext cx="4580469" cy="1600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6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ngoài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12169" y="1938338"/>
          <a:ext cx="841772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11" imgW="355320" imgH="228600" progId="Equation.DSMT4">
                  <p:embed/>
                </p:oleObj>
              </mc:Choice>
              <mc:Fallback>
                <p:oleObj name="Equation" r:id="rId11" imgW="35532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2169" y="1938338"/>
                        <a:ext cx="841772" cy="540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28838" y="2705100"/>
          <a:ext cx="819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28838" y="2705100"/>
                        <a:ext cx="8191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01052"/>
              </p:ext>
            </p:extLst>
          </p:nvPr>
        </p:nvGraphicFramePr>
        <p:xfrm>
          <a:off x="2189560" y="4151887"/>
          <a:ext cx="790499" cy="46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15" imgW="368280" imgH="228600" progId="Equation.DSMT4">
                  <p:embed/>
                </p:oleObj>
              </mc:Choice>
              <mc:Fallback>
                <p:oleObj name="Equation" r:id="rId15" imgW="36828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89560" y="4151887"/>
                        <a:ext cx="790499" cy="462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759355"/>
              </p:ext>
            </p:extLst>
          </p:nvPr>
        </p:nvGraphicFramePr>
        <p:xfrm>
          <a:off x="2213372" y="3443552"/>
          <a:ext cx="639365" cy="52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17" imgW="279360" imgH="228600" progId="Equation.DSMT4">
                  <p:embed/>
                </p:oleObj>
              </mc:Choice>
              <mc:Fallback>
                <p:oleObj name="Equation" r:id="rId17" imgW="27936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13372" y="3443552"/>
                        <a:ext cx="639365" cy="522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2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A90754-8311-A5C5-6C2C-FFCEE249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4" y="2549912"/>
            <a:ext cx="2648678" cy="251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18B3E-E614-B927-05FE-944FC3E5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HOẠT </a:t>
            </a:r>
            <a:r>
              <a:rPr lang="en-US" dirty="0"/>
              <a:t>Đ</a:t>
            </a:r>
            <a:r>
              <a:rPr lang="vi-VN" dirty="0" smtClean="0"/>
              <a:t>ỘNG </a:t>
            </a:r>
            <a:r>
              <a:rPr lang="vi-VN" dirty="0"/>
              <a:t>TÌM TÒI SÁNG TẠO</a:t>
            </a:r>
            <a:endParaRPr lang="en-US" dirty="0"/>
          </a:p>
        </p:txBody>
      </p:sp>
      <p:sp>
        <p:nvSpPr>
          <p:cNvPr id="3" name="Google Shape;14064;p71">
            <a:extLst>
              <a:ext uri="{FF2B5EF4-FFF2-40B4-BE49-F238E27FC236}">
                <a16:creationId xmlns:a16="http://schemas.microsoft.com/office/drawing/2014/main" id="{996D651D-5465-2FB1-BD5A-8A3C91A90222}"/>
              </a:ext>
            </a:extLst>
          </p:cNvPr>
          <p:cNvSpPr/>
          <p:nvPr/>
        </p:nvSpPr>
        <p:spPr>
          <a:xfrm>
            <a:off x="408037" y="281075"/>
            <a:ext cx="572701" cy="572701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52DB5-BDCE-130B-F3E9-9AF5DEE244FA}"/>
              </a:ext>
            </a:extLst>
          </p:cNvPr>
          <p:cNvSpPr txBox="1"/>
          <p:nvPr/>
        </p:nvSpPr>
        <p:spPr>
          <a:xfrm>
            <a:off x="0" y="944881"/>
            <a:ext cx="88776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Tứ giác Long Xuyên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là một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vùng đất hình tứ giác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thuộc vùng đồng bằng sông Cửu Long trên địa phận của ba tỉnh thành : Kiên Giang, An Giang và Cần Thơ.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Bốn cạnh của tứ giác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này là biên giới Việt Nam – Campu chia, vịnh Thái Lan, kênh Cải Sắn và sông Bassac (sông Hậu).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Bốn đỉnh của tứ giác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là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thành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phố Long Xuyên, thành phố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			        Châu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Đốc,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thị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xã Hà Tiên và thành phố Rạch Giá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			        (như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hình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vẽ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bên).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61C837-E3EC-7E8F-8B80-1CA902A701A2}"/>
                  </a:ext>
                </a:extLst>
              </p14:cNvPr>
              <p14:cNvContentPartPr/>
              <p14:nvPr/>
            </p14:nvContentPartPr>
            <p14:xfrm>
              <a:off x="2808577" y="2110164"/>
              <a:ext cx="443520" cy="49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61C837-E3EC-7E8F-8B80-1CA902A70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1817" y="2023404"/>
                <a:ext cx="617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12E850-7D33-5C15-338B-92997C799023}"/>
                  </a:ext>
                </a:extLst>
              </p14:cNvPr>
              <p14:cNvContentPartPr/>
              <p14:nvPr/>
            </p14:nvContentPartPr>
            <p14:xfrm>
              <a:off x="8311260" y="2855460"/>
              <a:ext cx="652680" cy="57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12E850-7D33-5C15-338B-92997C7990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8620" y="2792820"/>
                <a:ext cx="7783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FC96E2-3C9E-CB96-A314-C1917157C806}"/>
                  </a:ext>
                </a:extLst>
              </p14:cNvPr>
              <p14:cNvContentPartPr/>
              <p14:nvPr/>
            </p14:nvContentPartPr>
            <p14:xfrm>
              <a:off x="8206140" y="4224900"/>
              <a:ext cx="1053000" cy="965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FC96E2-3C9E-CB96-A314-C1917157C8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3500" y="4161900"/>
                <a:ext cx="1178640" cy="10911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BC008B2-CBE4-6D54-44FB-2C39DCF43A48}"/>
              </a:ext>
            </a:extLst>
          </p:cNvPr>
          <p:cNvSpPr txBox="1"/>
          <p:nvPr/>
        </p:nvSpPr>
        <p:spPr>
          <a:xfrm>
            <a:off x="3312623" y="2891771"/>
            <a:ext cx="38501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A: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Thị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Hà Tiên</a:t>
            </a:r>
            <a:endParaRPr lang="vi-VN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B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: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Thị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Rạch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Giá</a:t>
            </a:r>
            <a:endParaRPr lang="vi-VN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C: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Thành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phố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Long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Xuyên</a:t>
            </a:r>
            <a:endParaRPr lang="vi-VN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D:Thị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Châu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Đốc</a:t>
            </a:r>
            <a:endParaRPr lang="en-US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5AAB78-4F6C-B16A-3D58-E386D2CD130C}"/>
              </a:ext>
            </a:extLst>
          </p:cNvPr>
          <p:cNvSpPr txBox="1"/>
          <p:nvPr/>
        </p:nvSpPr>
        <p:spPr>
          <a:xfrm>
            <a:off x="3312623" y="4286868"/>
            <a:ext cx="431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Tính góc còn lại của tứ giác ABCD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10" y="2349656"/>
            <a:ext cx="1911448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642F8D-8210-94FC-D8FC-D8B5F1411CBC}"/>
              </a:ext>
            </a:extLst>
          </p:cNvPr>
          <p:cNvSpPr txBox="1"/>
          <p:nvPr/>
        </p:nvSpPr>
        <p:spPr>
          <a:xfrm>
            <a:off x="546100" y="1122048"/>
            <a:ext cx="337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HƯỚNG DẪN GIẢI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A604F-6ADA-7C15-7FBD-75A45F9B4768}"/>
              </a:ext>
            </a:extLst>
          </p:cNvPr>
          <p:cNvSpPr txBox="1"/>
          <p:nvPr/>
        </p:nvSpPr>
        <p:spPr>
          <a:xfrm>
            <a:off x="546100" y="1760243"/>
            <a:ext cx="853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CÁCH 1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Dùng định lý về tổng các góc của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ứ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giác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40A68-2ECA-9372-8D30-0DA371A8C8C0}"/>
              </a:ext>
            </a:extLst>
          </p:cNvPr>
          <p:cNvSpPr txBox="1"/>
          <p:nvPr/>
        </p:nvSpPr>
        <p:spPr>
          <a:xfrm>
            <a:off x="546100" y="2338458"/>
            <a:ext cx="699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CÁCH 2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Tính từng góc A nhỏ theo định lý tổng các góc của tam giác, rồi cộng lại sẽ ra số đo góc của góc A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AB02A2-A3CC-6D0C-B613-D62195FE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</p:spPr>
        <p:txBody>
          <a:bodyPr/>
          <a:lstStyle/>
          <a:p>
            <a:r>
              <a:rPr lang="vi-VN" dirty="0"/>
              <a:t>HOẠT DỘNG TÌM TÒI SÁNG TẠO</a:t>
            </a:r>
            <a:endParaRPr lang="en-US" dirty="0"/>
          </a:p>
        </p:txBody>
      </p:sp>
      <p:sp>
        <p:nvSpPr>
          <p:cNvPr id="8" name="Google Shape;14064;p71">
            <a:extLst>
              <a:ext uri="{FF2B5EF4-FFF2-40B4-BE49-F238E27FC236}">
                <a16:creationId xmlns:a16="http://schemas.microsoft.com/office/drawing/2014/main" id="{59B4F1B1-61EF-2740-8730-D3A923244DEA}"/>
              </a:ext>
            </a:extLst>
          </p:cNvPr>
          <p:cNvSpPr/>
          <p:nvPr/>
        </p:nvSpPr>
        <p:spPr>
          <a:xfrm>
            <a:off x="408037" y="281075"/>
            <a:ext cx="572701" cy="572701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0" y="130993"/>
            <a:ext cx="8798869" cy="998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</p:txBody>
      </p:sp>
      <p:grpSp>
        <p:nvGrpSpPr>
          <p:cNvPr id="4" name="组合 34"/>
          <p:cNvGrpSpPr/>
          <p:nvPr/>
        </p:nvGrpSpPr>
        <p:grpSpPr>
          <a:xfrm>
            <a:off x="73205" y="1077624"/>
            <a:ext cx="3199916" cy="1526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1280" kern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1280" kern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2196" y="1298509"/>
            <a:ext cx="2841933" cy="110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3299" b="1" kern="1200" dirty="0">
                <a:solidFill>
                  <a:srgbClr val="EE6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HƯỚNG DẪN VỀ NHÀ</a:t>
            </a:r>
            <a:endParaRPr lang="zh-CN" altLang="en-US" sz="3299" b="1" kern="1200" dirty="0">
              <a:solidFill>
                <a:srgbClr val="EE606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39"/>
          <p:cNvGrpSpPr/>
          <p:nvPr/>
        </p:nvGrpSpPr>
        <p:grpSpPr>
          <a:xfrm>
            <a:off x="4263202" y="385199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椭圆 4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299" b="1" kern="1200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42"/>
          <p:cNvGrpSpPr/>
          <p:nvPr/>
        </p:nvGrpSpPr>
        <p:grpSpPr>
          <a:xfrm>
            <a:off x="4679005" y="1869870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椭圆 4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299" b="1" kern="1200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45"/>
          <p:cNvGrpSpPr/>
          <p:nvPr/>
        </p:nvGrpSpPr>
        <p:grpSpPr>
          <a:xfrm>
            <a:off x="4115636" y="3307162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299" b="1" kern="1200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19103" y="355456"/>
            <a:ext cx="3192119" cy="9319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 GIÁC, TỨ GIÁC LỒI</a:t>
            </a:r>
            <a:r>
              <a:rPr lang="vi-VN" sz="2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sz="2100" b="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9680" y="3165697"/>
            <a:ext cx="3411542" cy="12960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1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1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1,3 </a:t>
            </a:r>
            <a:r>
              <a:rPr 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</a:p>
          <a:p>
            <a:pPr marL="342900" lvl="1" indent="-342900">
              <a:buFontTx/>
              <a:buChar char="-"/>
            </a:pP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THANG CÂN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5458" y="1869871"/>
            <a:ext cx="2775764" cy="9319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thuộc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CHẤT CỦA TỨ GIÁC </a:t>
            </a:r>
            <a:r>
              <a:rPr lang="vi-VN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vi-VN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 dụng trong thực tế</a:t>
            </a:r>
            <a:r>
              <a:rPr lang="vi-VN" sz="2100" b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sz="2100" b="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p57"/>
          <p:cNvSpPr txBox="1">
            <a:spLocks noGrp="1"/>
          </p:cNvSpPr>
          <p:nvPr>
            <p:ph type="title"/>
          </p:nvPr>
        </p:nvSpPr>
        <p:spPr>
          <a:xfrm>
            <a:off x="1094125" y="558925"/>
            <a:ext cx="68301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4758" name="Google Shape;4758;p57"/>
          <p:cNvSpPr txBox="1">
            <a:spLocks noGrp="1"/>
          </p:cNvSpPr>
          <p:nvPr>
            <p:ph type="subTitle" idx="1"/>
          </p:nvPr>
        </p:nvSpPr>
        <p:spPr>
          <a:xfrm>
            <a:off x="1219775" y="1352852"/>
            <a:ext cx="3355955" cy="712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3"/>
                </a:solidFill>
              </a:rPr>
              <a:t>Do you have any questions?</a:t>
            </a:r>
            <a:endParaRPr b="1" dirty="0">
              <a:solidFill>
                <a:schemeClr val="accent3"/>
              </a:solidFill>
            </a:endParaRPr>
          </a:p>
        </p:txBody>
      </p:sp>
      <p:sp>
        <p:nvSpPr>
          <p:cNvPr id="4759" name="Google Shape;4759;p57"/>
          <p:cNvSpPr/>
          <p:nvPr/>
        </p:nvSpPr>
        <p:spPr>
          <a:xfrm>
            <a:off x="2262979" y="3123150"/>
            <a:ext cx="302994" cy="30330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0" name="Google Shape;4760;p57"/>
          <p:cNvGrpSpPr/>
          <p:nvPr/>
        </p:nvGrpSpPr>
        <p:grpSpPr>
          <a:xfrm>
            <a:off x="1208965" y="3123457"/>
            <a:ext cx="303352" cy="302983"/>
            <a:chOff x="3303268" y="3817349"/>
            <a:chExt cx="346056" cy="345674"/>
          </a:xfrm>
        </p:grpSpPr>
        <p:sp>
          <p:nvSpPr>
            <p:cNvPr id="4761" name="Google Shape;4761;p57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7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57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57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5" name="Google Shape;4765;p57"/>
          <p:cNvGrpSpPr/>
          <p:nvPr/>
        </p:nvGrpSpPr>
        <p:grpSpPr>
          <a:xfrm>
            <a:off x="1736045" y="3123458"/>
            <a:ext cx="303352" cy="302983"/>
            <a:chOff x="3752358" y="3817349"/>
            <a:chExt cx="346056" cy="345674"/>
          </a:xfrm>
        </p:grpSpPr>
        <p:sp>
          <p:nvSpPr>
            <p:cNvPr id="4766" name="Google Shape;4766;p57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57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57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7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0" name="Google Shape;4770;p57"/>
          <p:cNvSpPr txBox="1"/>
          <p:nvPr/>
        </p:nvSpPr>
        <p:spPr>
          <a:xfrm>
            <a:off x="1094125" y="4044750"/>
            <a:ext cx="7858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Please keep this slide for attribution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MỤC TIÊU </a:t>
            </a:r>
            <a:r>
              <a:rPr lang="vi-VN" dirty="0" smtClean="0"/>
              <a:t>C</a:t>
            </a:r>
            <a:r>
              <a:rPr lang="en-US" dirty="0" smtClean="0"/>
              <a:t>Ầ</a:t>
            </a:r>
            <a:r>
              <a:rPr lang="vi-VN" dirty="0" smtClean="0"/>
              <a:t>N </a:t>
            </a:r>
            <a:r>
              <a:rPr lang="vi-VN" dirty="0"/>
              <a:t>ĐẠT ĐƯỢC</a:t>
            </a:r>
            <a:endParaRPr dirty="0"/>
          </a:p>
        </p:txBody>
      </p:sp>
      <p:sp>
        <p:nvSpPr>
          <p:cNvPr id="375" name="Google Shape;375;p40"/>
          <p:cNvSpPr txBox="1">
            <a:spLocks noGrp="1"/>
          </p:cNvSpPr>
          <p:nvPr>
            <p:ph type="subTitle" idx="9"/>
          </p:nvPr>
        </p:nvSpPr>
        <p:spPr>
          <a:xfrm>
            <a:off x="3462681" y="1339347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dirty="0"/>
              <a:t>KĨ NĂNG</a:t>
            </a:r>
            <a:endParaRPr dirty="0"/>
          </a:p>
        </p:txBody>
      </p:sp>
      <p:sp>
        <p:nvSpPr>
          <p:cNvPr id="376" name="Google Shape;376;p40"/>
          <p:cNvSpPr txBox="1">
            <a:spLocks noGrp="1"/>
          </p:cNvSpPr>
          <p:nvPr>
            <p:ph type="subTitle" idx="7"/>
          </p:nvPr>
        </p:nvSpPr>
        <p:spPr>
          <a:xfrm>
            <a:off x="824646" y="1349673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dirty="0"/>
              <a:t>KIẾN THỨC</a:t>
            </a:r>
            <a:endParaRPr dirty="0"/>
          </a:p>
        </p:txBody>
      </p:sp>
      <p:sp>
        <p:nvSpPr>
          <p:cNvPr id="377" name="Google Shape;377;p40"/>
          <p:cNvSpPr txBox="1">
            <a:spLocks noGrp="1"/>
          </p:cNvSpPr>
          <p:nvPr>
            <p:ph type="subTitle" idx="8"/>
          </p:nvPr>
        </p:nvSpPr>
        <p:spPr>
          <a:xfrm>
            <a:off x="910963" y="1832807"/>
            <a:ext cx="2351374" cy="982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/>
              <a:t>Nhận biết:  mô tả được tứ giác, tứ giác lồi </a:t>
            </a:r>
            <a:endParaRPr sz="1800" b="1" dirty="0"/>
          </a:p>
        </p:txBody>
      </p:sp>
      <p:sp>
        <p:nvSpPr>
          <p:cNvPr id="378" name="Google Shape;378;p40"/>
          <p:cNvSpPr txBox="1">
            <a:spLocks noGrp="1"/>
          </p:cNvSpPr>
          <p:nvPr>
            <p:ph type="subTitle" idx="13"/>
          </p:nvPr>
        </p:nvSpPr>
        <p:spPr>
          <a:xfrm>
            <a:off x="3462681" y="1897545"/>
            <a:ext cx="2276288" cy="398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/>
              <a:t>Năng lực tự học</a:t>
            </a:r>
            <a:endParaRPr sz="1800" b="1" dirty="0"/>
          </a:p>
        </p:txBody>
      </p:sp>
      <p:sp>
        <p:nvSpPr>
          <p:cNvPr id="379" name="Google Shape;379;p40"/>
          <p:cNvSpPr txBox="1">
            <a:spLocks noGrp="1"/>
          </p:cNvSpPr>
          <p:nvPr>
            <p:ph type="subTitle" idx="14"/>
          </p:nvPr>
        </p:nvSpPr>
        <p:spPr>
          <a:xfrm>
            <a:off x="6179704" y="1372917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dirty="0"/>
              <a:t>THÁI ĐỘ</a:t>
            </a:r>
            <a:endParaRPr dirty="0"/>
          </a:p>
        </p:txBody>
      </p:sp>
      <p:sp>
        <p:nvSpPr>
          <p:cNvPr id="380" name="Google Shape;380;p40"/>
          <p:cNvSpPr txBox="1">
            <a:spLocks noGrp="1"/>
          </p:cNvSpPr>
          <p:nvPr>
            <p:ph type="subTitle" idx="15"/>
          </p:nvPr>
        </p:nvSpPr>
        <p:spPr>
          <a:xfrm>
            <a:off x="6609588" y="1927646"/>
            <a:ext cx="1871287" cy="43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/>
              <a:t>Chăm chỉ</a:t>
            </a:r>
            <a:endParaRPr sz="1800" b="1" dirty="0"/>
          </a:p>
        </p:txBody>
      </p:sp>
      <p:sp>
        <p:nvSpPr>
          <p:cNvPr id="387" name="Google Shape;387;p40"/>
          <p:cNvSpPr/>
          <p:nvPr/>
        </p:nvSpPr>
        <p:spPr>
          <a:xfrm>
            <a:off x="692569" y="3056324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" name="Google Shape;388;p40"/>
          <p:cNvSpPr/>
          <p:nvPr/>
        </p:nvSpPr>
        <p:spPr>
          <a:xfrm>
            <a:off x="3303381" y="3821958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0"/>
          <p:cNvSpPr/>
          <p:nvPr/>
        </p:nvSpPr>
        <p:spPr>
          <a:xfrm>
            <a:off x="6380640" y="2096806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77;p40">
            <a:extLst>
              <a:ext uri="{FF2B5EF4-FFF2-40B4-BE49-F238E27FC236}">
                <a16:creationId xmlns:a16="http://schemas.microsoft.com/office/drawing/2014/main" id="{EF8476A4-0F0F-6FF3-0FAF-CCF42DF0B776}"/>
              </a:ext>
            </a:extLst>
          </p:cNvPr>
          <p:cNvSpPr txBox="1">
            <a:spLocks/>
          </p:cNvSpPr>
          <p:nvPr/>
        </p:nvSpPr>
        <p:spPr>
          <a:xfrm>
            <a:off x="901938" y="2885758"/>
            <a:ext cx="2351374" cy="154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Thông hiểu: giải thích được định lý về tổng các </a:t>
            </a:r>
            <a:r>
              <a:rPr lang="vi-VN" sz="1800" b="1" dirty="0" smtClean="0"/>
              <a:t>g</a:t>
            </a:r>
            <a:r>
              <a:rPr lang="en-US" sz="1800" b="1" dirty="0" smtClean="0"/>
              <a:t>ó</a:t>
            </a:r>
            <a:r>
              <a:rPr lang="vi-VN" sz="1800" b="1" dirty="0" smtClean="0"/>
              <a:t>c </a:t>
            </a:r>
            <a:r>
              <a:rPr lang="vi-VN" sz="1800" b="1" dirty="0"/>
              <a:t>trong 1 tứ giác lồi bằng 360 độ </a:t>
            </a:r>
          </a:p>
        </p:txBody>
      </p:sp>
      <p:sp>
        <p:nvSpPr>
          <p:cNvPr id="16" name="Google Shape;378;p40">
            <a:extLst>
              <a:ext uri="{FF2B5EF4-FFF2-40B4-BE49-F238E27FC236}">
                <a16:creationId xmlns:a16="http://schemas.microsoft.com/office/drawing/2014/main" id="{6D48C062-1788-7A44-051E-6BB557FEC267}"/>
              </a:ext>
            </a:extLst>
          </p:cNvPr>
          <p:cNvSpPr txBox="1">
            <a:spLocks/>
          </p:cNvSpPr>
          <p:nvPr/>
        </p:nvSpPr>
        <p:spPr>
          <a:xfrm>
            <a:off x="3462681" y="2327003"/>
            <a:ext cx="2800284" cy="73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Năng lực giao tiếp và hợp tác</a:t>
            </a:r>
          </a:p>
        </p:txBody>
      </p:sp>
      <p:sp>
        <p:nvSpPr>
          <p:cNvPr id="17" name="Google Shape;378;p40">
            <a:extLst>
              <a:ext uri="{FF2B5EF4-FFF2-40B4-BE49-F238E27FC236}">
                <a16:creationId xmlns:a16="http://schemas.microsoft.com/office/drawing/2014/main" id="{71B2322A-9AC4-36A3-EFB5-C88BA44E5C84}"/>
              </a:ext>
            </a:extLst>
          </p:cNvPr>
          <p:cNvSpPr txBox="1">
            <a:spLocks/>
          </p:cNvSpPr>
          <p:nvPr/>
        </p:nvSpPr>
        <p:spPr>
          <a:xfrm>
            <a:off x="3462681" y="2996566"/>
            <a:ext cx="2692210" cy="56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Năng lực tư duy </a:t>
            </a:r>
            <a:br>
              <a:rPr lang="vi-VN" sz="1800" b="1" dirty="0"/>
            </a:br>
            <a:r>
              <a:rPr lang="vi-VN" sz="1800" b="1" dirty="0"/>
              <a:t>và lập luận toán học</a:t>
            </a:r>
          </a:p>
        </p:txBody>
      </p:sp>
      <p:sp>
        <p:nvSpPr>
          <p:cNvPr id="18" name="Google Shape;378;p40">
            <a:extLst>
              <a:ext uri="{FF2B5EF4-FFF2-40B4-BE49-F238E27FC236}">
                <a16:creationId xmlns:a16="http://schemas.microsoft.com/office/drawing/2014/main" id="{26169A21-26B3-C0B1-9D23-4A72FB22DCF2}"/>
              </a:ext>
            </a:extLst>
          </p:cNvPr>
          <p:cNvSpPr txBox="1">
            <a:spLocks/>
          </p:cNvSpPr>
          <p:nvPr/>
        </p:nvSpPr>
        <p:spPr>
          <a:xfrm>
            <a:off x="3462681" y="3660063"/>
            <a:ext cx="2414725" cy="96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Năng lực sử dụng công cụ và </a:t>
            </a:r>
            <a:br>
              <a:rPr lang="vi-VN" sz="1800" b="1" dirty="0"/>
            </a:br>
            <a:r>
              <a:rPr lang="vi-VN" sz="1800" b="1" dirty="0"/>
              <a:t>phương tiện toán</a:t>
            </a:r>
          </a:p>
        </p:txBody>
      </p:sp>
      <p:sp>
        <p:nvSpPr>
          <p:cNvPr id="19" name="Google Shape;380;p40">
            <a:extLst>
              <a:ext uri="{FF2B5EF4-FFF2-40B4-BE49-F238E27FC236}">
                <a16:creationId xmlns:a16="http://schemas.microsoft.com/office/drawing/2014/main" id="{AFB0930C-4E52-F880-012A-DABA43F85926}"/>
              </a:ext>
            </a:extLst>
          </p:cNvPr>
          <p:cNvSpPr txBox="1">
            <a:spLocks/>
          </p:cNvSpPr>
          <p:nvPr/>
        </p:nvSpPr>
        <p:spPr>
          <a:xfrm>
            <a:off x="6609588" y="2403945"/>
            <a:ext cx="2013013" cy="48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Trung thực</a:t>
            </a:r>
          </a:p>
        </p:txBody>
      </p:sp>
      <p:sp>
        <p:nvSpPr>
          <p:cNvPr id="20" name="Google Shape;380;p40">
            <a:extLst>
              <a:ext uri="{FF2B5EF4-FFF2-40B4-BE49-F238E27FC236}">
                <a16:creationId xmlns:a16="http://schemas.microsoft.com/office/drawing/2014/main" id="{B4671A6F-ADEC-CEE7-CFAF-C933006A5F41}"/>
              </a:ext>
            </a:extLst>
          </p:cNvPr>
          <p:cNvSpPr txBox="1">
            <a:spLocks/>
          </p:cNvSpPr>
          <p:nvPr/>
        </p:nvSpPr>
        <p:spPr>
          <a:xfrm>
            <a:off x="6609588" y="2931339"/>
            <a:ext cx="1744587" cy="4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Trách nhiệm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355A0-5036-A4B3-794E-CBD637385D73}"/>
              </a:ext>
            </a:extLst>
          </p:cNvPr>
          <p:cNvCxnSpPr>
            <a:cxnSpLocks/>
          </p:cNvCxnSpPr>
          <p:nvPr/>
        </p:nvCxnSpPr>
        <p:spPr>
          <a:xfrm>
            <a:off x="3190995" y="1159870"/>
            <a:ext cx="0" cy="34700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245CE2-1E5B-2C9D-BAAF-F1500B2E6E8C}"/>
              </a:ext>
            </a:extLst>
          </p:cNvPr>
          <p:cNvCxnSpPr>
            <a:cxnSpLocks/>
          </p:cNvCxnSpPr>
          <p:nvPr/>
        </p:nvCxnSpPr>
        <p:spPr>
          <a:xfrm>
            <a:off x="6179704" y="1141605"/>
            <a:ext cx="0" cy="34883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Google Shape;388;p40">
            <a:extLst>
              <a:ext uri="{FF2B5EF4-FFF2-40B4-BE49-F238E27FC236}">
                <a16:creationId xmlns:a16="http://schemas.microsoft.com/office/drawing/2014/main" id="{213A78C1-62AC-DDE4-4E60-D1E6515EB5D9}"/>
              </a:ext>
            </a:extLst>
          </p:cNvPr>
          <p:cNvSpPr/>
          <p:nvPr/>
        </p:nvSpPr>
        <p:spPr>
          <a:xfrm>
            <a:off x="3294235" y="2060633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88;p40">
            <a:extLst>
              <a:ext uri="{FF2B5EF4-FFF2-40B4-BE49-F238E27FC236}">
                <a16:creationId xmlns:a16="http://schemas.microsoft.com/office/drawing/2014/main" id="{F72B1502-BF93-2917-1A15-3F051DDBA856}"/>
              </a:ext>
            </a:extLst>
          </p:cNvPr>
          <p:cNvSpPr/>
          <p:nvPr/>
        </p:nvSpPr>
        <p:spPr>
          <a:xfrm>
            <a:off x="3303381" y="2475868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88;p40">
            <a:extLst>
              <a:ext uri="{FF2B5EF4-FFF2-40B4-BE49-F238E27FC236}">
                <a16:creationId xmlns:a16="http://schemas.microsoft.com/office/drawing/2014/main" id="{F91BAA77-460D-704A-8A49-1EA3ECF1EACE}"/>
              </a:ext>
            </a:extLst>
          </p:cNvPr>
          <p:cNvSpPr/>
          <p:nvPr/>
        </p:nvSpPr>
        <p:spPr>
          <a:xfrm>
            <a:off x="3303381" y="3152510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89;p40">
            <a:extLst>
              <a:ext uri="{FF2B5EF4-FFF2-40B4-BE49-F238E27FC236}">
                <a16:creationId xmlns:a16="http://schemas.microsoft.com/office/drawing/2014/main" id="{01F2D6CF-E306-D7AC-56AD-C5BB724A9A0B}"/>
              </a:ext>
            </a:extLst>
          </p:cNvPr>
          <p:cNvSpPr/>
          <p:nvPr/>
        </p:nvSpPr>
        <p:spPr>
          <a:xfrm>
            <a:off x="6380358" y="3072860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89;p40">
            <a:extLst>
              <a:ext uri="{FF2B5EF4-FFF2-40B4-BE49-F238E27FC236}">
                <a16:creationId xmlns:a16="http://schemas.microsoft.com/office/drawing/2014/main" id="{A830F8A7-1457-BE41-2DF4-3DCDBEEFF3AB}"/>
              </a:ext>
            </a:extLst>
          </p:cNvPr>
          <p:cNvSpPr/>
          <p:nvPr/>
        </p:nvSpPr>
        <p:spPr>
          <a:xfrm>
            <a:off x="6380048" y="2571750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87;p40">
            <a:extLst>
              <a:ext uri="{FF2B5EF4-FFF2-40B4-BE49-F238E27FC236}">
                <a16:creationId xmlns:a16="http://schemas.microsoft.com/office/drawing/2014/main" id="{352F6D5D-FA27-5335-2F57-F192443579B9}"/>
              </a:ext>
            </a:extLst>
          </p:cNvPr>
          <p:cNvSpPr/>
          <p:nvPr/>
        </p:nvSpPr>
        <p:spPr>
          <a:xfrm>
            <a:off x="710028" y="2007526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7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/>
      <p:bldP spid="375" grpId="0" build="p"/>
      <p:bldP spid="376" grpId="0" build="p"/>
      <p:bldP spid="377" grpId="0" build="p"/>
      <p:bldP spid="378" grpId="0" build="p"/>
      <p:bldP spid="379" grpId="0" build="p"/>
      <p:bldP spid="380" grpId="0" build="p"/>
      <p:bldP spid="387" grpId="0" animBg="1"/>
      <p:bldP spid="388" grpId="0" animBg="1"/>
      <p:bldP spid="389" grpId="0" animBg="1"/>
      <p:bldP spid="14" grpId="0"/>
      <p:bldP spid="16" grpId="0"/>
      <p:bldP spid="17" grpId="0"/>
      <p:bldP spid="18" grpId="0"/>
      <p:bldP spid="19" grpId="0"/>
      <p:bldP spid="20" grpId="0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5"/>
          <p:cNvSpPr txBox="1">
            <a:spLocks noGrp="1"/>
          </p:cNvSpPr>
          <p:nvPr>
            <p:ph type="subTitle" idx="2"/>
          </p:nvPr>
        </p:nvSpPr>
        <p:spPr>
          <a:xfrm>
            <a:off x="2966885" y="1680117"/>
            <a:ext cx="6089205" cy="11660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/>
              <a:t>Máy tính, thước thẳng, thước đo góc, SGK, các hình ảnh về tứ giác trong thực </a:t>
            </a:r>
            <a:r>
              <a:rPr lang="vi-VN" sz="2000" b="1" dirty="0" smtClean="0"/>
              <a:t>tiễn</a:t>
            </a:r>
            <a:r>
              <a:rPr lang="en-US" sz="2000" b="1" smtClean="0"/>
              <a:t>.</a:t>
            </a:r>
            <a:endParaRPr lang="vi-VN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</p:txBody>
      </p:sp>
      <p:sp>
        <p:nvSpPr>
          <p:cNvPr id="752" name="Google Shape;752;p55"/>
          <p:cNvSpPr txBox="1">
            <a:spLocks noGrp="1"/>
          </p:cNvSpPr>
          <p:nvPr>
            <p:ph type="subTitle" idx="3"/>
          </p:nvPr>
        </p:nvSpPr>
        <p:spPr>
          <a:xfrm>
            <a:off x="1338246" y="3450141"/>
            <a:ext cx="1487491" cy="412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HỌC SINH</a:t>
            </a:r>
            <a:endParaRPr dirty="0"/>
          </a:p>
        </p:txBody>
      </p:sp>
      <p:sp>
        <p:nvSpPr>
          <p:cNvPr id="753" name="Google Shape;753;p55"/>
          <p:cNvSpPr txBox="1">
            <a:spLocks noGrp="1"/>
          </p:cNvSpPr>
          <p:nvPr>
            <p:ph type="subTitle" idx="4"/>
          </p:nvPr>
        </p:nvSpPr>
        <p:spPr>
          <a:xfrm>
            <a:off x="2966885" y="3393077"/>
            <a:ext cx="4712589" cy="469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SGK,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thước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thước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đo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góc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.</a:t>
            </a:r>
            <a:endParaRPr sz="2000" b="1" dirty="0">
              <a:latin typeface="Montserrat" panose="00000500000000000000" pitchFamily="2" charset="0"/>
            </a:endParaRPr>
          </a:p>
        </p:txBody>
      </p:sp>
      <p:sp>
        <p:nvSpPr>
          <p:cNvPr id="761" name="Google Shape;761;p55"/>
          <p:cNvSpPr txBox="1">
            <a:spLocks noGrp="1"/>
          </p:cNvSpPr>
          <p:nvPr>
            <p:ph type="title"/>
          </p:nvPr>
        </p:nvSpPr>
        <p:spPr>
          <a:xfrm>
            <a:off x="2473614" y="479246"/>
            <a:ext cx="4053566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THIẾT BỊ DẠY HỌC</a:t>
            </a:r>
            <a:endParaRPr dirty="0"/>
          </a:p>
        </p:txBody>
      </p:sp>
      <p:sp>
        <p:nvSpPr>
          <p:cNvPr id="762" name="Google Shape;762;p55"/>
          <p:cNvSpPr txBox="1">
            <a:spLocks noGrp="1"/>
          </p:cNvSpPr>
          <p:nvPr>
            <p:ph type="subTitle" idx="1"/>
          </p:nvPr>
        </p:nvSpPr>
        <p:spPr>
          <a:xfrm>
            <a:off x="1338247" y="1835499"/>
            <a:ext cx="1487491" cy="412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GIÁO VIÊN</a:t>
            </a:r>
            <a:endParaRPr dirty="0"/>
          </a:p>
        </p:txBody>
      </p:sp>
      <p:grpSp>
        <p:nvGrpSpPr>
          <p:cNvPr id="2" name="Google Shape;13412;p70">
            <a:extLst>
              <a:ext uri="{FF2B5EF4-FFF2-40B4-BE49-F238E27FC236}">
                <a16:creationId xmlns:a16="http://schemas.microsoft.com/office/drawing/2014/main" id="{D35344D7-AD7F-9B21-CEA5-60449FFCDE17}"/>
              </a:ext>
            </a:extLst>
          </p:cNvPr>
          <p:cNvGrpSpPr/>
          <p:nvPr/>
        </p:nvGrpSpPr>
        <p:grpSpPr>
          <a:xfrm>
            <a:off x="218612" y="1582297"/>
            <a:ext cx="965588" cy="989453"/>
            <a:chOff x="2810958" y="4273923"/>
            <a:chExt cx="353145" cy="361873"/>
          </a:xfrm>
        </p:grpSpPr>
        <p:sp>
          <p:nvSpPr>
            <p:cNvPr id="3" name="Google Shape;13413;p70">
              <a:extLst>
                <a:ext uri="{FF2B5EF4-FFF2-40B4-BE49-F238E27FC236}">
                  <a16:creationId xmlns:a16="http://schemas.microsoft.com/office/drawing/2014/main" id="{D8C9E227-E351-2A31-9DAF-75086D49E2B6}"/>
                </a:ext>
              </a:extLst>
            </p:cNvPr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414;p70">
              <a:extLst>
                <a:ext uri="{FF2B5EF4-FFF2-40B4-BE49-F238E27FC236}">
                  <a16:creationId xmlns:a16="http://schemas.microsoft.com/office/drawing/2014/main" id="{98C70B80-A1F2-5E4B-BDF7-94267BDE88FA}"/>
                </a:ext>
              </a:extLst>
            </p:cNvPr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415;p70">
              <a:extLst>
                <a:ext uri="{FF2B5EF4-FFF2-40B4-BE49-F238E27FC236}">
                  <a16:creationId xmlns:a16="http://schemas.microsoft.com/office/drawing/2014/main" id="{AF979054-AC10-7529-4B8B-58E507637659}"/>
                </a:ext>
              </a:extLst>
            </p:cNvPr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416;p70">
              <a:extLst>
                <a:ext uri="{FF2B5EF4-FFF2-40B4-BE49-F238E27FC236}">
                  <a16:creationId xmlns:a16="http://schemas.microsoft.com/office/drawing/2014/main" id="{474B86F9-0E35-3802-7AC3-6A76D934B53B}"/>
                </a:ext>
              </a:extLst>
            </p:cNvPr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417;p70">
              <a:extLst>
                <a:ext uri="{FF2B5EF4-FFF2-40B4-BE49-F238E27FC236}">
                  <a16:creationId xmlns:a16="http://schemas.microsoft.com/office/drawing/2014/main" id="{20030B27-A235-F271-2ECC-07E9C3E49108}"/>
                </a:ext>
              </a:extLst>
            </p:cNvPr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18;p70">
              <a:extLst>
                <a:ext uri="{FF2B5EF4-FFF2-40B4-BE49-F238E27FC236}">
                  <a16:creationId xmlns:a16="http://schemas.microsoft.com/office/drawing/2014/main" id="{10348CE6-6D97-95F5-114B-9A526BB03567}"/>
                </a:ext>
              </a:extLst>
            </p:cNvPr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419;p70">
              <a:extLst>
                <a:ext uri="{FF2B5EF4-FFF2-40B4-BE49-F238E27FC236}">
                  <a16:creationId xmlns:a16="http://schemas.microsoft.com/office/drawing/2014/main" id="{7A2D0251-3679-47F1-B847-17B6DFDE69CE}"/>
                </a:ext>
              </a:extLst>
            </p:cNvPr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3683;p70">
            <a:extLst>
              <a:ext uri="{FF2B5EF4-FFF2-40B4-BE49-F238E27FC236}">
                <a16:creationId xmlns:a16="http://schemas.microsoft.com/office/drawing/2014/main" id="{D762F8D1-5743-AF27-923A-211AF8DEACDD}"/>
              </a:ext>
            </a:extLst>
          </p:cNvPr>
          <p:cNvSpPr/>
          <p:nvPr/>
        </p:nvSpPr>
        <p:spPr>
          <a:xfrm>
            <a:off x="115368" y="3189385"/>
            <a:ext cx="1203173" cy="986207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9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" grpId="0" build="p"/>
      <p:bldP spid="753" grpId="0" build="p"/>
      <p:bldP spid="761" grpId="0"/>
      <p:bldP spid="762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NỘI DUNG BÀI HỌC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56FA90-9CCC-91E4-4265-809CAB984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29680"/>
              </p:ext>
            </p:extLst>
          </p:nvPr>
        </p:nvGraphicFramePr>
        <p:xfrm>
          <a:off x="743415" y="431180"/>
          <a:ext cx="7895063" cy="443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00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HOẠT ĐỘNG CÁ NHÂN</a:t>
            </a:r>
            <a:endParaRPr dirty="0"/>
          </a:p>
        </p:txBody>
      </p:sp>
      <p:grpSp>
        <p:nvGrpSpPr>
          <p:cNvPr id="3" name="Google Shape;14521;p71">
            <a:extLst>
              <a:ext uri="{FF2B5EF4-FFF2-40B4-BE49-F238E27FC236}">
                <a16:creationId xmlns:a16="http://schemas.microsoft.com/office/drawing/2014/main" id="{BC376C5B-8BBC-85A2-979F-6B77781CF7B8}"/>
              </a:ext>
            </a:extLst>
          </p:cNvPr>
          <p:cNvGrpSpPr/>
          <p:nvPr/>
        </p:nvGrpSpPr>
        <p:grpSpPr>
          <a:xfrm>
            <a:off x="311675" y="240148"/>
            <a:ext cx="459583" cy="613627"/>
            <a:chOff x="903530" y="3806125"/>
            <a:chExt cx="264550" cy="353222"/>
          </a:xfrm>
          <a:solidFill>
            <a:schemeClr val="bg1"/>
          </a:solidFill>
        </p:grpSpPr>
        <p:sp>
          <p:nvSpPr>
            <p:cNvPr id="4" name="Google Shape;14522;p71">
              <a:extLst>
                <a:ext uri="{FF2B5EF4-FFF2-40B4-BE49-F238E27FC236}">
                  <a16:creationId xmlns:a16="http://schemas.microsoft.com/office/drawing/2014/main" id="{7CD8F4BE-2976-44DF-0DE7-65B64FAC7D49}"/>
                </a:ext>
              </a:extLst>
            </p:cNvPr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523;p71">
              <a:extLst>
                <a:ext uri="{FF2B5EF4-FFF2-40B4-BE49-F238E27FC236}">
                  <a16:creationId xmlns:a16="http://schemas.microsoft.com/office/drawing/2014/main" id="{D3E37F1E-081A-8B62-8746-7FF4D9C48761}"/>
                </a:ext>
              </a:extLst>
            </p:cNvPr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524;p71">
              <a:extLst>
                <a:ext uri="{FF2B5EF4-FFF2-40B4-BE49-F238E27FC236}">
                  <a16:creationId xmlns:a16="http://schemas.microsoft.com/office/drawing/2014/main" id="{37C4253B-625B-4346-55CF-3D902C9801E7}"/>
                </a:ext>
              </a:extLst>
            </p:cNvPr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525;p71">
              <a:extLst>
                <a:ext uri="{FF2B5EF4-FFF2-40B4-BE49-F238E27FC236}">
                  <a16:creationId xmlns:a16="http://schemas.microsoft.com/office/drawing/2014/main" id="{100641A4-4786-5062-8157-B34226A3E0CB}"/>
                </a:ext>
              </a:extLst>
            </p:cNvPr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751;p55">
            <a:extLst>
              <a:ext uri="{FF2B5EF4-FFF2-40B4-BE49-F238E27FC236}">
                <a16:creationId xmlns:a16="http://schemas.microsoft.com/office/drawing/2014/main" id="{6D95D374-3CC9-6E71-D563-DCD5DD3723AF}"/>
              </a:ext>
            </a:extLst>
          </p:cNvPr>
          <p:cNvSpPr txBox="1">
            <a:spLocks/>
          </p:cNvSpPr>
          <p:nvPr/>
        </p:nvSpPr>
        <p:spPr>
          <a:xfrm>
            <a:off x="2966885" y="1680117"/>
            <a:ext cx="6089205" cy="11660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935D8F-44C7-9382-D6F3-3781941DFDED}"/>
              </a:ext>
            </a:extLst>
          </p:cNvPr>
          <p:cNvSpPr txBox="1"/>
          <p:nvPr/>
        </p:nvSpPr>
        <p:spPr>
          <a:xfrm>
            <a:off x="351816" y="1162104"/>
            <a:ext cx="8598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Dùng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4 que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tính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có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độ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dài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khác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nhau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ghép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đủ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4 que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tính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đó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lại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một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hình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?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Rồi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hãy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đọc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tên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hình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đó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63F65D-4E33-CC0D-41F0-A01B0EB653F6}"/>
              </a:ext>
            </a:extLst>
          </p:cNvPr>
          <p:cNvCxnSpPr>
            <a:cxnSpLocks/>
          </p:cNvCxnSpPr>
          <p:nvPr/>
        </p:nvCxnSpPr>
        <p:spPr>
          <a:xfrm flipV="1">
            <a:off x="472282" y="2453268"/>
            <a:ext cx="814408" cy="8892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FA8109-6E55-A378-0825-4FF38F7FEE5E}"/>
              </a:ext>
            </a:extLst>
          </p:cNvPr>
          <p:cNvCxnSpPr>
            <a:cxnSpLocks/>
          </p:cNvCxnSpPr>
          <p:nvPr/>
        </p:nvCxnSpPr>
        <p:spPr>
          <a:xfrm flipH="1" flipV="1">
            <a:off x="1286690" y="2453268"/>
            <a:ext cx="1263222" cy="13232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683ED8-A5D6-381E-FEB5-FADA0EB31D3D}"/>
              </a:ext>
            </a:extLst>
          </p:cNvPr>
          <p:cNvCxnSpPr>
            <a:cxnSpLocks/>
          </p:cNvCxnSpPr>
          <p:nvPr/>
        </p:nvCxnSpPr>
        <p:spPr>
          <a:xfrm>
            <a:off x="1307109" y="3518100"/>
            <a:ext cx="1242803" cy="2584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4C91-BF9E-57A5-9CB5-718CCDF3A219}"/>
              </a:ext>
            </a:extLst>
          </p:cNvPr>
          <p:cNvCxnSpPr>
            <a:cxnSpLocks/>
          </p:cNvCxnSpPr>
          <p:nvPr/>
        </p:nvCxnSpPr>
        <p:spPr>
          <a:xfrm flipV="1">
            <a:off x="2970965" y="2368077"/>
            <a:ext cx="745321" cy="12638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A611A4-E278-E8DC-A137-D94C611C6100}"/>
              </a:ext>
            </a:extLst>
          </p:cNvPr>
          <p:cNvCxnSpPr>
            <a:cxnSpLocks/>
          </p:cNvCxnSpPr>
          <p:nvPr/>
        </p:nvCxnSpPr>
        <p:spPr>
          <a:xfrm flipH="1" flipV="1">
            <a:off x="3732022" y="2368077"/>
            <a:ext cx="899453" cy="278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6716F8-F736-923A-365B-D6BA51717FC7}"/>
              </a:ext>
            </a:extLst>
          </p:cNvPr>
          <p:cNvCxnSpPr>
            <a:cxnSpLocks/>
          </p:cNvCxnSpPr>
          <p:nvPr/>
        </p:nvCxnSpPr>
        <p:spPr>
          <a:xfrm flipV="1">
            <a:off x="4534702" y="2646553"/>
            <a:ext cx="80154" cy="1152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BDE303-101C-DFF3-C7B0-B7C266152F9B}"/>
              </a:ext>
            </a:extLst>
          </p:cNvPr>
          <p:cNvCxnSpPr>
            <a:cxnSpLocks/>
          </p:cNvCxnSpPr>
          <p:nvPr/>
        </p:nvCxnSpPr>
        <p:spPr>
          <a:xfrm flipH="1" flipV="1">
            <a:off x="2970965" y="3631883"/>
            <a:ext cx="1575949" cy="167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EBADEA-3F89-4855-8C58-8E76374697D4}"/>
              </a:ext>
            </a:extLst>
          </p:cNvPr>
          <p:cNvCxnSpPr>
            <a:cxnSpLocks/>
          </p:cNvCxnSpPr>
          <p:nvPr/>
        </p:nvCxnSpPr>
        <p:spPr>
          <a:xfrm>
            <a:off x="472282" y="3342500"/>
            <a:ext cx="844417" cy="175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289AB0-0959-9413-006C-F8CAE9904AF3}"/>
              </a:ext>
            </a:extLst>
          </p:cNvPr>
          <p:cNvCxnSpPr>
            <a:cxnSpLocks/>
          </p:cNvCxnSpPr>
          <p:nvPr/>
        </p:nvCxnSpPr>
        <p:spPr>
          <a:xfrm flipH="1" flipV="1">
            <a:off x="5760534" y="2289312"/>
            <a:ext cx="1361383" cy="12825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5172451" y="2289312"/>
            <a:ext cx="588083" cy="13849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52B7F3-88E8-CBC5-9348-8709EA1CCC77}"/>
              </a:ext>
            </a:extLst>
          </p:cNvPr>
          <p:cNvCxnSpPr>
            <a:cxnSpLocks/>
          </p:cNvCxnSpPr>
          <p:nvPr/>
        </p:nvCxnSpPr>
        <p:spPr>
          <a:xfrm flipH="1" flipV="1">
            <a:off x="6233457" y="3279529"/>
            <a:ext cx="868930" cy="292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5BEC11-F993-AAEA-0ED5-7FBEB2CD46DD}"/>
              </a:ext>
            </a:extLst>
          </p:cNvPr>
          <p:cNvCxnSpPr>
            <a:cxnSpLocks/>
          </p:cNvCxnSpPr>
          <p:nvPr/>
        </p:nvCxnSpPr>
        <p:spPr>
          <a:xfrm flipH="1">
            <a:off x="5157325" y="3272640"/>
            <a:ext cx="1084087" cy="4117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FAC88F9-C3E8-D0E6-E898-877E3DD5FEDC}"/>
              </a:ext>
            </a:extLst>
          </p:cNvPr>
          <p:cNvSpPr txBox="1"/>
          <p:nvPr/>
        </p:nvSpPr>
        <p:spPr>
          <a:xfrm>
            <a:off x="685452" y="3981396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TAM GIÁC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5CEA56-5EBD-3E7E-CB21-0812D3C86058}"/>
              </a:ext>
            </a:extLst>
          </p:cNvPr>
          <p:cNvSpPr txBox="1"/>
          <p:nvPr/>
        </p:nvSpPr>
        <p:spPr>
          <a:xfrm>
            <a:off x="3229510" y="4020083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TỨ GIÁC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02C7DC-4AF0-C5D0-DA4C-288DCC289D3D}"/>
              </a:ext>
            </a:extLst>
          </p:cNvPr>
          <p:cNvSpPr txBox="1"/>
          <p:nvPr/>
        </p:nvSpPr>
        <p:spPr>
          <a:xfrm>
            <a:off x="5229102" y="3987040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TỨ GIÁC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86" y="3925267"/>
            <a:ext cx="1835055" cy="49991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>
            <a:off x="8058338" y="2165268"/>
            <a:ext cx="830890" cy="10577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70575" y="3175618"/>
            <a:ext cx="818654" cy="6009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70575" y="2122410"/>
            <a:ext cx="702278" cy="618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87194" y="2132033"/>
            <a:ext cx="690812" cy="16445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/>
      <p:bldP spid="10" grpId="0"/>
      <p:bldP spid="52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131F36-5C1A-1600-970E-0A597B95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96" y="1259781"/>
            <a:ext cx="2309060" cy="1668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E7EB38-D2FB-2710-9BBD-CB3B1E72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052" y="1000141"/>
            <a:ext cx="1578571" cy="2189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64E801-0855-F6EB-7B35-822D99AFB082}"/>
              </a:ext>
            </a:extLst>
          </p:cNvPr>
          <p:cNvSpPr txBox="1"/>
          <p:nvPr/>
        </p:nvSpPr>
        <p:spPr>
          <a:xfrm>
            <a:off x="270958" y="1371421"/>
            <a:ext cx="4301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Hình ảnh </a:t>
            </a:r>
            <a:r>
              <a:rPr lang="vi-V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thửa ruộng nhìn từ trên cao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hay hình ảnh </a:t>
            </a:r>
            <a:r>
              <a:rPr lang="vi-V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cánh diều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(Hình 12) gợi lên những hình tứ giác</a:t>
            </a:r>
            <a:endParaRPr lang="en-US" sz="18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AAFF18-47D4-835A-3898-D2581EB66B18}"/>
                  </a:ext>
                </a:extLst>
              </p14:cNvPr>
              <p14:cNvContentPartPr/>
              <p14:nvPr/>
            </p14:nvContentPartPr>
            <p14:xfrm>
              <a:off x="652769" y="2758066"/>
              <a:ext cx="30240" cy="170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AAFF18-47D4-835A-3898-D2581EB66B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769" y="2749066"/>
                <a:ext cx="478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EEDE06A-BE8A-7F20-7596-222A05C709FA}"/>
                  </a:ext>
                </a:extLst>
              </p14:cNvPr>
              <p14:cNvContentPartPr/>
              <p14:nvPr/>
            </p14:nvContentPartPr>
            <p14:xfrm>
              <a:off x="712529" y="3033106"/>
              <a:ext cx="110160" cy="156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EEDE06A-BE8A-7F20-7596-222A05C709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3889" y="3024106"/>
                <a:ext cx="1278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8F751F-E621-7936-E9F0-B81D7A1BA293}"/>
                  </a:ext>
                </a:extLst>
              </p14:cNvPr>
              <p14:cNvContentPartPr/>
              <p14:nvPr/>
            </p14:nvContentPartPr>
            <p14:xfrm>
              <a:off x="957689" y="3308146"/>
              <a:ext cx="244800" cy="9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8F751F-E621-7936-E9F0-B81D7A1BA2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9049" y="3299146"/>
                <a:ext cx="2624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A83DF93-2FA2-8DF0-DCF0-39CBDBFFF82F}"/>
                  </a:ext>
                </a:extLst>
              </p14:cNvPr>
              <p14:cNvContentPartPr/>
              <p14:nvPr/>
            </p14:nvContentPartPr>
            <p14:xfrm>
              <a:off x="1411649" y="3464026"/>
              <a:ext cx="244440" cy="8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A83DF93-2FA2-8DF0-DCF0-39CBDBFFF8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2649" y="3455386"/>
                <a:ext cx="2620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BFFCD54-C16E-36AD-ADCF-EB66D5C20DBA}"/>
              </a:ext>
            </a:extLst>
          </p:cNvPr>
          <p:cNvGrpSpPr/>
          <p:nvPr/>
        </p:nvGrpSpPr>
        <p:grpSpPr>
          <a:xfrm>
            <a:off x="1872449" y="3397066"/>
            <a:ext cx="318960" cy="180720"/>
            <a:chOff x="2349225" y="3404500"/>
            <a:chExt cx="3189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13B8C2-5806-9DF9-2CC8-21EF4DE3D311}"/>
                    </a:ext>
                  </a:extLst>
                </p14:cNvPr>
                <p14:cNvContentPartPr/>
                <p14:nvPr/>
              </p14:nvContentPartPr>
              <p14:xfrm>
                <a:off x="2349225" y="3493780"/>
                <a:ext cx="17064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13B8C2-5806-9DF9-2CC8-21EF4DE3D3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40225" y="3485140"/>
                  <a:ext cx="18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1AE8FD-2C38-F34A-7487-4EEEED0600FD}"/>
                    </a:ext>
                  </a:extLst>
                </p14:cNvPr>
                <p14:cNvContentPartPr/>
                <p14:nvPr/>
              </p14:nvContentPartPr>
              <p14:xfrm>
                <a:off x="2534985" y="3404500"/>
                <a:ext cx="133200" cy="180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1AE8FD-2C38-F34A-7487-4EEEED0600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25985" y="3395860"/>
                  <a:ext cx="150840" cy="198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Cloud 34">
            <a:extLst>
              <a:ext uri="{FF2B5EF4-FFF2-40B4-BE49-F238E27FC236}">
                <a16:creationId xmlns:a16="http://schemas.microsoft.com/office/drawing/2014/main" id="{6C6426E1-EB64-895F-273A-2AC6081D1F0D}"/>
              </a:ext>
            </a:extLst>
          </p:cNvPr>
          <p:cNvSpPr/>
          <p:nvPr/>
        </p:nvSpPr>
        <p:spPr>
          <a:xfrm>
            <a:off x="2445209" y="3089396"/>
            <a:ext cx="3130401" cy="1579248"/>
          </a:xfrm>
          <a:prstGeom prst="cloud">
            <a:avLst/>
          </a:prstGeom>
          <a:solidFill>
            <a:srgbClr val="75C4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7C2F50-28DF-C0E2-6A04-FC2A856B2586}"/>
              </a:ext>
            </a:extLst>
          </p:cNvPr>
          <p:cNvSpPr txBox="1"/>
          <p:nvPr/>
        </p:nvSpPr>
        <p:spPr>
          <a:xfrm>
            <a:off x="2729582" y="3464533"/>
            <a:ext cx="2556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Vậy </a:t>
            </a:r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tứ giác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là những hình có </a:t>
            </a:r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tính chất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gì?</a:t>
            </a:r>
            <a:endParaRPr lang="en-US" sz="18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056100" y="1739050"/>
            <a:ext cx="2595000" cy="16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4122441" y="1611037"/>
            <a:ext cx="3965459" cy="14658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TỨ GIÁC</a:t>
            </a:r>
            <a:r>
              <a:rPr lang="en" sz="6000" dirty="0"/>
              <a:t> 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93C49-3908-250E-49D7-7D4548FB8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20" y="899701"/>
            <a:ext cx="2941195" cy="1804680"/>
          </a:xfrm>
          <a:prstGeom prst="rect">
            <a:avLst/>
          </a:prstGeom>
        </p:spPr>
      </p:pic>
      <p:sp>
        <p:nvSpPr>
          <p:cNvPr id="38" name="Rectangle: Diagonal Corners Rounded 37">
            <a:extLst>
              <a:ext uri="{FF2B5EF4-FFF2-40B4-BE49-F238E27FC236}">
                <a16:creationId xmlns:a16="http://schemas.microsoft.com/office/drawing/2014/main" id="{55BCE21E-AF89-8ECF-F541-BCEC39C470C5}"/>
              </a:ext>
            </a:extLst>
          </p:cNvPr>
          <p:cNvSpPr/>
          <p:nvPr/>
        </p:nvSpPr>
        <p:spPr>
          <a:xfrm rot="16200000">
            <a:off x="5654944" y="2280517"/>
            <a:ext cx="2391024" cy="3492581"/>
          </a:xfrm>
          <a:prstGeom prst="round2DiagRect">
            <a:avLst>
              <a:gd name="adj1" fmla="val 2195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Google Shape;320;p38"/>
          <p:cNvSpPr txBox="1">
            <a:spLocks noGrp="1"/>
          </p:cNvSpPr>
          <p:nvPr>
            <p:ph type="title"/>
          </p:nvPr>
        </p:nvSpPr>
        <p:spPr>
          <a:xfrm>
            <a:off x="346313" y="25195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1. NHẬN BIẾT TỨ GIÁC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F7FC7-0CA4-908B-8A1D-C0DCCD6F4940}"/>
              </a:ext>
            </a:extLst>
          </p:cNvPr>
          <p:cNvSpPr txBox="1"/>
          <p:nvPr/>
        </p:nvSpPr>
        <p:spPr>
          <a:xfrm>
            <a:off x="70235" y="1066621"/>
            <a:ext cx="5375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Quan sát tứ giác ABCD ở Hình 13 và </a:t>
            </a:r>
            <a:r>
              <a:rPr lang="vi-VN" sz="1800" i="1" dirty="0">
                <a:solidFill>
                  <a:srgbClr val="002060"/>
                </a:solidFill>
                <a:latin typeface="Montserrat" panose="00000500000000000000" pitchFamily="2" charset="0"/>
              </a:rPr>
              <a:t>đọc tên các cạnh, các đường chéo, các đỉnh, các góc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của tứ giác đó.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DFE6CF-EE0B-00D0-05BA-8AAF9C4AAEEE}"/>
                  </a:ext>
                </a:extLst>
              </p14:cNvPr>
              <p14:cNvContentPartPr/>
              <p14:nvPr/>
            </p14:nvContentPartPr>
            <p14:xfrm>
              <a:off x="5271030" y="1681186"/>
              <a:ext cx="231840" cy="45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DFE6CF-EE0B-00D0-05BA-8AAF9C4AAE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8390" y="1618186"/>
                <a:ext cx="3574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43D95C-E3FB-7793-1657-3191BCB7CAB1}"/>
                  </a:ext>
                </a:extLst>
              </p14:cNvPr>
              <p14:cNvContentPartPr/>
              <p14:nvPr/>
            </p14:nvContentPartPr>
            <p14:xfrm>
              <a:off x="5606190" y="2262226"/>
              <a:ext cx="104040" cy="158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43D95C-E3FB-7793-1657-3191BCB7CA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8190" y="2244226"/>
                <a:ext cx="139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8B5DF4-21DA-7F1A-F251-1094D96AC1A6}"/>
                  </a:ext>
                </a:extLst>
              </p14:cNvPr>
              <p14:cNvContentPartPr/>
              <p14:nvPr/>
            </p14:nvContentPartPr>
            <p14:xfrm>
              <a:off x="936585" y="110023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8B5DF4-21DA-7F1A-F251-1094D96AC1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8585" y="108259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D6A39EA-2B04-E671-9608-438CDE8C010B}"/>
              </a:ext>
            </a:extLst>
          </p:cNvPr>
          <p:cNvSpPr txBox="1"/>
          <p:nvPr/>
        </p:nvSpPr>
        <p:spPr>
          <a:xfrm>
            <a:off x="346313" y="1965960"/>
            <a:ext cx="2171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Ở Hình 13, ta có: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AAF6D-AE3A-2BA0-7EF7-066A79C358B0}"/>
              </a:ext>
            </a:extLst>
          </p:cNvPr>
          <p:cNvSpPr txBox="1"/>
          <p:nvPr/>
        </p:nvSpPr>
        <p:spPr>
          <a:xfrm>
            <a:off x="682684" y="3259889"/>
            <a:ext cx="2750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đỉnh: A, B, C, D;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8BDA0-8196-9AB7-F5C7-274C0FFA6B62}"/>
              </a:ext>
            </a:extLst>
          </p:cNvPr>
          <p:cNvSpPr txBox="1"/>
          <p:nvPr/>
        </p:nvSpPr>
        <p:spPr>
          <a:xfrm>
            <a:off x="156117" y="4179200"/>
            <a:ext cx="4963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Nhận xét: Tứ giác có 4 cạnh, 2 đường chéo, 4 đỉnh và 4 góc</a:t>
            </a:r>
            <a:endParaRPr lang="en-US" sz="18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8E564A-FB30-A191-B63D-A142660F17B9}"/>
              </a:ext>
            </a:extLst>
          </p:cNvPr>
          <p:cNvSpPr txBox="1"/>
          <p:nvPr/>
        </p:nvSpPr>
        <p:spPr>
          <a:xfrm>
            <a:off x="687795" y="2261911"/>
            <a:ext cx="217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ABCD;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64D780-C075-583B-48A9-C085911A7241}"/>
              </a:ext>
            </a:extLst>
          </p:cNvPr>
          <p:cNvSpPr txBox="1"/>
          <p:nvPr/>
        </p:nvSpPr>
        <p:spPr>
          <a:xfrm>
            <a:off x="687795" y="2510044"/>
            <a:ext cx="3100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cạnh AB, BC, CD, DA;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CACC2-2233-7D45-5322-759683DA32E6}"/>
              </a:ext>
            </a:extLst>
          </p:cNvPr>
          <p:cNvSpPr txBox="1"/>
          <p:nvPr/>
        </p:nvSpPr>
        <p:spPr>
          <a:xfrm>
            <a:off x="682684" y="2779485"/>
            <a:ext cx="4762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cặp cạnh đối: AB và CD, BC và DA;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63FAA-178E-2DD7-4D8F-E44F087FDA56}"/>
              </a:ext>
            </a:extLst>
          </p:cNvPr>
          <p:cNvSpPr txBox="1"/>
          <p:nvPr/>
        </p:nvSpPr>
        <p:spPr>
          <a:xfrm>
            <a:off x="682684" y="3531879"/>
            <a:ext cx="3492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góc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: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E1DD6-CC12-DB09-96FB-53304B2BBB63}"/>
              </a:ext>
            </a:extLst>
          </p:cNvPr>
          <p:cNvSpPr txBox="1"/>
          <p:nvPr/>
        </p:nvSpPr>
        <p:spPr>
          <a:xfrm>
            <a:off x="682684" y="3024135"/>
            <a:ext cx="33934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đường chéo: AC và BD;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Google Shape;13361;p69">
            <a:extLst>
              <a:ext uri="{FF2B5EF4-FFF2-40B4-BE49-F238E27FC236}">
                <a16:creationId xmlns:a16="http://schemas.microsoft.com/office/drawing/2014/main" id="{FFE977F6-4074-E876-18D5-50D8F3EC276E}"/>
              </a:ext>
            </a:extLst>
          </p:cNvPr>
          <p:cNvSpPr/>
          <p:nvPr/>
        </p:nvSpPr>
        <p:spPr>
          <a:xfrm>
            <a:off x="545564" y="2370676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13361;p69">
            <a:extLst>
              <a:ext uri="{FF2B5EF4-FFF2-40B4-BE49-F238E27FC236}">
                <a16:creationId xmlns:a16="http://schemas.microsoft.com/office/drawing/2014/main" id="{47C15320-5E19-3371-BABF-F303007C2D9B}"/>
              </a:ext>
            </a:extLst>
          </p:cNvPr>
          <p:cNvSpPr/>
          <p:nvPr/>
        </p:nvSpPr>
        <p:spPr>
          <a:xfrm>
            <a:off x="545564" y="2607057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13361;p69">
            <a:extLst>
              <a:ext uri="{FF2B5EF4-FFF2-40B4-BE49-F238E27FC236}">
                <a16:creationId xmlns:a16="http://schemas.microsoft.com/office/drawing/2014/main" id="{1C9AAA25-D3B0-7F36-F07E-35CE8547BDAE}"/>
              </a:ext>
            </a:extLst>
          </p:cNvPr>
          <p:cNvSpPr/>
          <p:nvPr/>
        </p:nvSpPr>
        <p:spPr>
          <a:xfrm>
            <a:off x="535259" y="2865275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3361;p69">
            <a:extLst>
              <a:ext uri="{FF2B5EF4-FFF2-40B4-BE49-F238E27FC236}">
                <a16:creationId xmlns:a16="http://schemas.microsoft.com/office/drawing/2014/main" id="{3C799022-B7F3-1B92-B92E-A5D0053A3DC1}"/>
              </a:ext>
            </a:extLst>
          </p:cNvPr>
          <p:cNvSpPr/>
          <p:nvPr/>
        </p:nvSpPr>
        <p:spPr>
          <a:xfrm>
            <a:off x="535259" y="3109162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13361;p69">
            <a:extLst>
              <a:ext uri="{FF2B5EF4-FFF2-40B4-BE49-F238E27FC236}">
                <a16:creationId xmlns:a16="http://schemas.microsoft.com/office/drawing/2014/main" id="{6765F72B-2607-50D5-28E6-B7D10F9DB77C}"/>
              </a:ext>
            </a:extLst>
          </p:cNvPr>
          <p:cNvSpPr/>
          <p:nvPr/>
        </p:nvSpPr>
        <p:spPr>
          <a:xfrm>
            <a:off x="529817" y="3914669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13361;p69">
            <a:extLst>
              <a:ext uri="{FF2B5EF4-FFF2-40B4-BE49-F238E27FC236}">
                <a16:creationId xmlns:a16="http://schemas.microsoft.com/office/drawing/2014/main" id="{A3711A5E-C40F-6B95-1FA9-7177E2B728CB}"/>
              </a:ext>
            </a:extLst>
          </p:cNvPr>
          <p:cNvSpPr/>
          <p:nvPr/>
        </p:nvSpPr>
        <p:spPr>
          <a:xfrm>
            <a:off x="529597" y="3632236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3361;p69">
            <a:extLst>
              <a:ext uri="{FF2B5EF4-FFF2-40B4-BE49-F238E27FC236}">
                <a16:creationId xmlns:a16="http://schemas.microsoft.com/office/drawing/2014/main" id="{3A63EE6D-41CF-D798-CFD9-03D1762D2F09}"/>
              </a:ext>
            </a:extLst>
          </p:cNvPr>
          <p:cNvSpPr/>
          <p:nvPr/>
        </p:nvSpPr>
        <p:spPr>
          <a:xfrm>
            <a:off x="529597" y="3352511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069BD7-EDE1-B9C6-AC11-C5635599E1C2}"/>
              </a:ext>
            </a:extLst>
          </p:cNvPr>
          <p:cNvSpPr txBox="1"/>
          <p:nvPr/>
        </p:nvSpPr>
        <p:spPr>
          <a:xfrm>
            <a:off x="682684" y="3839546"/>
            <a:ext cx="4677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cặp góc đối: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và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và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8DD434-19F5-288A-922A-42068B72434D}"/>
              </a:ext>
            </a:extLst>
          </p:cNvPr>
          <p:cNvSpPr txBox="1"/>
          <p:nvPr/>
        </p:nvSpPr>
        <p:spPr>
          <a:xfrm>
            <a:off x="5134392" y="2808374"/>
            <a:ext cx="36398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Trong tứ giác ABCD:</a:t>
            </a:r>
          </a:p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• </a:t>
            </a:r>
            <a:r>
              <a:rPr lang="vi-VN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Hai cạnh kề nhau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(chẳng hạn: AB, BC) không cùng thuộc một đường thẳng; Không có ba đình nào thẳng hàng;</a:t>
            </a:r>
          </a:p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• </a:t>
            </a:r>
            <a:r>
              <a:rPr lang="vi-VN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Có thể đọc tên góc theo tên đỉnh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, chẳng hạn, góc ABC còn gọi là góc B và góc đó còn gọi là góc trong của tứ giác.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456812-FC28-91C0-AB15-BB69A79D1E64}"/>
              </a:ext>
            </a:extLst>
          </p:cNvPr>
          <p:cNvGrpSpPr/>
          <p:nvPr/>
        </p:nvGrpSpPr>
        <p:grpSpPr>
          <a:xfrm>
            <a:off x="5226045" y="1708186"/>
            <a:ext cx="702720" cy="973274"/>
            <a:chOff x="5226045" y="1708186"/>
            <a:chExt cx="702720" cy="9732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CABC3A-CA0D-466C-9E45-34F15E8EDA39}"/>
                    </a:ext>
                  </a:extLst>
                </p14:cNvPr>
                <p14:cNvContentPartPr/>
                <p14:nvPr/>
              </p14:nvContentPartPr>
              <p14:xfrm>
                <a:off x="5240070" y="1708186"/>
                <a:ext cx="346320" cy="46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CABC3A-CA0D-466C-9E45-34F15E8EDA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31430" y="1699186"/>
                  <a:ext cx="3639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F1BB76-AF53-D771-2E3D-689B7A61C7AE}"/>
                    </a:ext>
                  </a:extLst>
                </p14:cNvPr>
                <p14:cNvContentPartPr/>
                <p14:nvPr/>
              </p14:nvContentPartPr>
              <p14:xfrm>
                <a:off x="5479470" y="2026426"/>
                <a:ext cx="95040" cy="147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F1BB76-AF53-D771-2E3D-689B7A61C7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0470" y="2017786"/>
                  <a:ext cx="112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67053D-B8E3-5661-B3D6-E4D94397D8A2}"/>
                    </a:ext>
                  </a:extLst>
                </p14:cNvPr>
                <p14:cNvContentPartPr/>
                <p14:nvPr/>
              </p14:nvContentPartPr>
              <p14:xfrm>
                <a:off x="5226045" y="2301300"/>
                <a:ext cx="702720" cy="38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67053D-B8E3-5661-B3D6-E4D94397D8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8045" y="2283300"/>
                  <a:ext cx="738360" cy="415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20446"/>
              </p:ext>
            </p:extLst>
          </p:nvPr>
        </p:nvGraphicFramePr>
        <p:xfrm>
          <a:off x="1647081" y="3499318"/>
          <a:ext cx="2429054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" name="Equation" r:id="rId17" imgW="1981080" imgH="330120" progId="Equation.DSMT4">
                  <p:embed/>
                </p:oleObj>
              </mc:Choice>
              <mc:Fallback>
                <p:oleObj name="Equation" r:id="rId17" imgW="1981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47081" y="3499318"/>
                        <a:ext cx="2429054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00916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" name="Equation" r:id="rId19" imgW="126720" imgH="190440" progId="Equation.DSMT4">
                  <p:embed/>
                </p:oleObj>
              </mc:Choice>
              <mc:Fallback>
                <p:oleObj name="Equation" r:id="rId19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70123"/>
              </p:ext>
            </p:extLst>
          </p:nvPr>
        </p:nvGraphicFramePr>
        <p:xfrm>
          <a:off x="2314272" y="3870802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14272" y="3870802"/>
                        <a:ext cx="406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50035"/>
              </p:ext>
            </p:extLst>
          </p:nvPr>
        </p:nvGraphicFramePr>
        <p:xfrm>
          <a:off x="2964779" y="3869513"/>
          <a:ext cx="40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" name="Equation" r:id="rId23" imgW="406080" imgH="253800" progId="Equation.DSMT4">
                  <p:embed/>
                </p:oleObj>
              </mc:Choice>
              <mc:Fallback>
                <p:oleObj name="Equation" r:id="rId23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64779" y="3869513"/>
                        <a:ext cx="406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95771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5" name="Equation" r:id="rId25" imgW="126720" imgH="190440" progId="Equation.DSMT4">
                  <p:embed/>
                </p:oleObj>
              </mc:Choice>
              <mc:Fallback>
                <p:oleObj name="Equation" r:id="rId25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99385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" name="Equation" r:id="rId26" imgW="126720" imgH="190440" progId="Equation.DSMT4">
                  <p:embed/>
                </p:oleObj>
              </mc:Choice>
              <mc:Fallback>
                <p:oleObj name="Equation" r:id="rId2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907552"/>
              </p:ext>
            </p:extLst>
          </p:nvPr>
        </p:nvGraphicFramePr>
        <p:xfrm>
          <a:off x="3387806" y="3871323"/>
          <a:ext cx="40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" name="Equation" r:id="rId27" imgW="406080" imgH="253800" progId="Equation.DSMT4">
                  <p:embed/>
                </p:oleObj>
              </mc:Choice>
              <mc:Fallback>
                <p:oleObj name="Equation" r:id="rId27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387806" y="3871323"/>
                        <a:ext cx="406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88235"/>
              </p:ext>
            </p:extLst>
          </p:nvPr>
        </p:nvGraphicFramePr>
        <p:xfrm>
          <a:off x="4067230" y="3868805"/>
          <a:ext cx="393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" name="Equation" r:id="rId29" imgW="393480" imgH="253800" progId="Equation.DSMT4">
                  <p:embed/>
                </p:oleObj>
              </mc:Choice>
              <mc:Fallback>
                <p:oleObj name="Equation" r:id="rId29" imgW="393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067230" y="3868805"/>
                        <a:ext cx="393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5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20" grpId="0"/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Livine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7316F"/>
      </a:accent1>
      <a:accent2>
        <a:srgbClr val="75C4C0"/>
      </a:accent2>
      <a:accent3>
        <a:srgbClr val="FFC800"/>
      </a:accent3>
      <a:accent4>
        <a:srgbClr val="595959"/>
      </a:accent4>
      <a:accent5>
        <a:srgbClr val="C2C2C2"/>
      </a:accent5>
      <a:accent6>
        <a:srgbClr val="F2F2F2"/>
      </a:accent6>
      <a:hlink>
        <a:srgbClr val="75C4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1385</Words>
  <Application>Microsoft Office PowerPoint</Application>
  <PresentationFormat>On-screen Show (16:9)</PresentationFormat>
  <Paragraphs>197</Paragraphs>
  <Slides>29</Slides>
  <Notes>19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微软雅黑</vt:lpstr>
      <vt:lpstr>宋体</vt:lpstr>
      <vt:lpstr>Arial</vt:lpstr>
      <vt:lpstr>Calibri</vt:lpstr>
      <vt:lpstr>DAGGERSQUARE</vt:lpstr>
      <vt:lpstr>Montserrat</vt:lpstr>
      <vt:lpstr>SVN-Androgyne</vt:lpstr>
      <vt:lpstr>SVN-Avo</vt:lpstr>
      <vt:lpstr>Times New Roman</vt:lpstr>
      <vt:lpstr>Wingdings</vt:lpstr>
      <vt:lpstr>Livine Meeting by Slidesgo</vt:lpstr>
      <vt:lpstr>Equation</vt:lpstr>
      <vt:lpstr>BÀI 2: TỨ GIÁC</vt:lpstr>
      <vt:lpstr> CHÚ THÍCH</vt:lpstr>
      <vt:lpstr>MỤC TIÊU CẦN ĐẠT ĐƯỢC</vt:lpstr>
      <vt:lpstr>THIẾT BỊ DẠY HỌC</vt:lpstr>
      <vt:lpstr>NỘI DUNG BÀI HỌC</vt:lpstr>
      <vt:lpstr>HOẠT ĐỘNG CÁ NHÂN</vt:lpstr>
      <vt:lpstr>PowerPoint Presentation</vt:lpstr>
      <vt:lpstr>01</vt:lpstr>
      <vt:lpstr>1. NHẬN BIẾT TỨ GIÁC</vt:lpstr>
      <vt:lpstr>2. NHẬN BIẾT TỨ GIÁC LỒI </vt:lpstr>
      <vt:lpstr>2. NHẬN BIẾT TỨ GIÁC LỒI </vt:lpstr>
      <vt:lpstr>02</vt:lpstr>
      <vt:lpstr>TỔNG CÁC GÓC CỦA MỘT TỨ GIÁC</vt:lpstr>
      <vt:lpstr>HOẠT ĐỘNG  LUYỆN TẬP-CỦNG CỐ </vt:lpstr>
      <vt:lpstr>HOẠT ĐỘNG NHÓM</vt:lpstr>
      <vt:lpstr>HOẠT ĐÔNG CẶP ĐÔI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TÌM TÒI SÁNG TẠO</vt:lpstr>
      <vt:lpstr>HOẠT DỘNG TÌM TÒI SÁNG TẠO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TỨ GIÁC</dc:title>
  <dc:creator>admin</dc:creator>
  <cp:lastModifiedBy>Administrator</cp:lastModifiedBy>
  <cp:revision>68</cp:revision>
  <dcterms:modified xsi:type="dcterms:W3CDTF">2026-01-11T12:46:27Z</dcterms:modified>
</cp:coreProperties>
</file>